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
  </p:notesMasterIdLst>
  <p:sldIdLst>
    <p:sldId id="256" r:id="rId2"/>
    <p:sldId id="307" r:id="rId3"/>
    <p:sldId id="308" r:id="rId4"/>
    <p:sldId id="315" r:id="rId5"/>
    <p:sldId id="316" r:id="rId6"/>
    <p:sldId id="314" r:id="rId7"/>
    <p:sldId id="312" r:id="rId8"/>
    <p:sldId id="313" r:id="rId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369" autoAdjust="0"/>
  </p:normalViewPr>
  <p:slideViewPr>
    <p:cSldViewPr snapToGrid="0">
      <p:cViewPr varScale="1">
        <p:scale>
          <a:sx n="70" d="100"/>
          <a:sy n="70" d="100"/>
        </p:scale>
        <p:origin x="2706" y="6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2.jpeg>
</file>

<file path=ppt/media/image13.png>
</file>

<file path=ppt/media/image14.jpg>
</file>

<file path=ppt/media/image2.png>
</file>

<file path=ppt/media/image3.jpeg>
</file>

<file path=ppt/media/image4.jpeg>
</file>

<file path=ppt/media/image5.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EA336E-39A1-4175-8DCC-6524FC431AE2}" type="datetimeFigureOut">
              <a:rPr lang="zh-CN" altLang="en-US" smtClean="0"/>
              <a:pPr/>
              <a:t>2018/9/13</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8A634B-35D0-4CFE-A95A-2A14054577B2}" type="slidenum">
              <a:rPr lang="zh-CN" altLang="en-US" smtClean="0"/>
              <a:pPr/>
              <a:t>‹#›</a:t>
            </a:fld>
            <a:endParaRPr lang="zh-CN" altLang="en-US"/>
          </a:p>
        </p:txBody>
      </p:sp>
    </p:spTree>
    <p:extLst>
      <p:ext uri="{BB962C8B-B14F-4D97-AF65-F5344CB8AC3E}">
        <p14:creationId xmlns:p14="http://schemas.microsoft.com/office/powerpoint/2010/main" val="3873382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Another job under</a:t>
            </a:r>
            <a:r>
              <a:rPr lang="en-US" altLang="zh-CN" baseline="0" dirty="0" smtClean="0"/>
              <a:t> researching is the SDHCAL pre-search based on GEM detector. A self-stretching techniques is used in assembling the GEM detector. This figure shows the structure of the detector. With this method, the assembling process is easy and fast and there is no dead area inside the active area. This figure shows the assembling process of the detector and this figure shows the readout plane. The readout pad is sized 1square centimeter. </a:t>
            </a:r>
            <a:endParaRPr lang="zh-CN" altLang="en-US" dirty="0"/>
          </a:p>
        </p:txBody>
      </p:sp>
      <p:sp>
        <p:nvSpPr>
          <p:cNvPr id="4" name="灯片编号占位符 3"/>
          <p:cNvSpPr>
            <a:spLocks noGrp="1"/>
          </p:cNvSpPr>
          <p:nvPr>
            <p:ph type="sldNum" sz="quarter" idx="10"/>
          </p:nvPr>
        </p:nvSpPr>
        <p:spPr/>
        <p:txBody>
          <a:bodyPr/>
          <a:lstStyle/>
          <a:p>
            <a:fld id="{3E8A634B-35D0-4CFE-A95A-2A14054577B2}" type="slidenum">
              <a:rPr lang="zh-CN" altLang="en-US" smtClean="0"/>
              <a:pPr/>
              <a:t>2</a:t>
            </a:fld>
            <a:endParaRPr lang="zh-CN" altLang="en-US"/>
          </a:p>
        </p:txBody>
      </p:sp>
    </p:spTree>
    <p:extLst>
      <p:ext uri="{BB962C8B-B14F-4D97-AF65-F5344CB8AC3E}">
        <p14:creationId xmlns:p14="http://schemas.microsoft.com/office/powerpoint/2010/main" val="4228896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Here shows the readout</a:t>
            </a:r>
            <a:r>
              <a:rPr lang="en-US" altLang="zh-CN" baseline="0" dirty="0" smtClean="0"/>
              <a:t> electronics design of the first stage. The readout electronics contains two parts: front-end electronics board and detector interface board. The front-end electronics board is mounted with 4 MICROROC ASICs which was designed by OMEGA groups. A single FEB can readout 256 channels and the detector signal is connected via flexible plate. The DIF board control the ASIC and read back the hit information. It has multiple readout interfaces such as DTCC, SFP, Ethernet and USB </a:t>
            </a:r>
            <a:endParaRPr lang="zh-CN" altLang="en-US" dirty="0"/>
          </a:p>
        </p:txBody>
      </p:sp>
      <p:sp>
        <p:nvSpPr>
          <p:cNvPr id="4" name="灯片编号占位符 3"/>
          <p:cNvSpPr>
            <a:spLocks noGrp="1"/>
          </p:cNvSpPr>
          <p:nvPr>
            <p:ph type="sldNum" sz="quarter" idx="10"/>
          </p:nvPr>
        </p:nvSpPr>
        <p:spPr/>
        <p:txBody>
          <a:bodyPr/>
          <a:lstStyle/>
          <a:p>
            <a:fld id="{3E8A634B-35D0-4CFE-A95A-2A14054577B2}" type="slidenum">
              <a:rPr lang="zh-CN" altLang="en-US" smtClean="0"/>
              <a:pPr/>
              <a:t>3</a:t>
            </a:fld>
            <a:endParaRPr lang="zh-CN" altLang="en-US"/>
          </a:p>
        </p:txBody>
      </p:sp>
    </p:spTree>
    <p:extLst>
      <p:ext uri="{BB962C8B-B14F-4D97-AF65-F5344CB8AC3E}">
        <p14:creationId xmlns:p14="http://schemas.microsoft.com/office/powerpoint/2010/main" val="2211369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Thanks</a:t>
            </a:r>
            <a:r>
              <a:rPr lang="en-US" altLang="zh-CN" baseline="0" dirty="0" smtClean="0"/>
              <a:t> to the help of OMEGA group, the ASIC works well and the performance is similar as previous work. And then we test the performance of the detector combined with the readout electronics. Here shows the test scheme and the test environment. These two PMT is used for coincident detection. We mainly scan the gain of the detector and the threshold to test the detection efficiency and multiplicity</a:t>
            </a:r>
            <a:endParaRPr lang="zh-CN" altLang="en-US" dirty="0"/>
          </a:p>
        </p:txBody>
      </p:sp>
      <p:sp>
        <p:nvSpPr>
          <p:cNvPr id="4" name="灯片编号占位符 3"/>
          <p:cNvSpPr>
            <a:spLocks noGrp="1"/>
          </p:cNvSpPr>
          <p:nvPr>
            <p:ph type="sldNum" sz="quarter" idx="10"/>
          </p:nvPr>
        </p:nvSpPr>
        <p:spPr/>
        <p:txBody>
          <a:bodyPr/>
          <a:lstStyle/>
          <a:p>
            <a:fld id="{3E8A634B-35D0-4CFE-A95A-2A14054577B2}" type="slidenum">
              <a:rPr lang="zh-CN" altLang="en-US" smtClean="0"/>
              <a:pPr/>
              <a:t>4</a:t>
            </a:fld>
            <a:endParaRPr lang="zh-CN" altLang="en-US"/>
          </a:p>
        </p:txBody>
      </p:sp>
    </p:spTree>
    <p:extLst>
      <p:ext uri="{BB962C8B-B14F-4D97-AF65-F5344CB8AC3E}">
        <p14:creationId xmlns:p14="http://schemas.microsoft.com/office/powerpoint/2010/main" val="3216578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ru-RU" altLang="zh-CN" sz="1200" kern="1200" dirty="0" smtClean="0">
                <a:solidFill>
                  <a:schemeClr val="tx1"/>
                </a:solidFill>
                <a:effectLst/>
                <a:latin typeface="+mn-lt"/>
                <a:ea typeface="+mn-ea"/>
                <a:cs typeface="+mn-cs"/>
              </a:rPr>
              <a:t>Cosmic ray test results indicated detection efficiency of the double layer GEM detector to MIPs can reach 95% with 5fc threshold, and multiplicity was between 1.1 and 1.2 while detection efficiency was 95%, as shown in </a:t>
            </a:r>
            <a:r>
              <a:rPr lang="en-US" altLang="zh-CN" sz="1200" kern="1200" dirty="0" smtClean="0">
                <a:solidFill>
                  <a:schemeClr val="tx1"/>
                </a:solidFill>
                <a:effectLst/>
                <a:latin typeface="+mn-lt"/>
                <a:ea typeface="+mn-ea"/>
                <a:cs typeface="+mn-cs"/>
              </a:rPr>
              <a:t>the left</a:t>
            </a:r>
            <a:r>
              <a:rPr lang="en-US" altLang="zh-CN" sz="1200" kern="1200" baseline="0" dirty="0" smtClean="0">
                <a:solidFill>
                  <a:schemeClr val="tx1"/>
                </a:solidFill>
                <a:effectLst/>
                <a:latin typeface="+mn-lt"/>
                <a:ea typeface="+mn-ea"/>
                <a:cs typeface="+mn-cs"/>
              </a:rPr>
              <a:t> figure. </a:t>
            </a:r>
            <a:r>
              <a:rPr lang="en-US" altLang="zh-CN" sz="1200" kern="1200" dirty="0" smtClean="0">
                <a:solidFill>
                  <a:schemeClr val="tx1"/>
                </a:solidFill>
                <a:effectLst/>
                <a:latin typeface="+mn-lt"/>
                <a:ea typeface="+mn-ea"/>
                <a:cs typeface="+mn-cs"/>
              </a:rPr>
              <a:t>D</a:t>
            </a:r>
            <a:r>
              <a:rPr lang="ru-RU" altLang="zh-CN" sz="1200" kern="1200" dirty="0" smtClean="0">
                <a:solidFill>
                  <a:schemeClr val="tx1"/>
                </a:solidFill>
                <a:effectLst/>
                <a:latin typeface="+mn-lt"/>
                <a:ea typeface="+mn-ea"/>
                <a:cs typeface="+mn-cs"/>
              </a:rPr>
              <a:t>etection efficiency and multiplicity varied with thresholds has been measured. </a:t>
            </a:r>
            <a:r>
              <a:rPr lang="en-US" altLang="zh-CN" sz="1200" kern="1200" dirty="0" smtClean="0">
                <a:solidFill>
                  <a:schemeClr val="tx1"/>
                </a:solidFill>
                <a:effectLst/>
                <a:latin typeface="+mn-lt"/>
                <a:ea typeface="+mn-ea"/>
                <a:cs typeface="+mn-cs"/>
              </a:rPr>
              <a:t>The right figure</a:t>
            </a:r>
            <a:r>
              <a:rPr lang="ru-RU" altLang="zh-CN" sz="1200" kern="1200" dirty="0" smtClean="0">
                <a:solidFill>
                  <a:schemeClr val="tx1"/>
                </a:solidFill>
                <a:effectLst/>
                <a:latin typeface="+mn-lt"/>
                <a:ea typeface="+mn-ea"/>
                <a:cs typeface="+mn-cs"/>
              </a:rPr>
              <a:t> present</a:t>
            </a:r>
            <a:r>
              <a:rPr lang="en-US" altLang="zh-CN" sz="1200" kern="1200" dirty="0" smtClean="0">
                <a:solidFill>
                  <a:schemeClr val="tx1"/>
                </a:solidFill>
                <a:effectLst/>
                <a:latin typeface="+mn-lt"/>
                <a:ea typeface="+mn-ea"/>
                <a:cs typeface="+mn-cs"/>
              </a:rPr>
              <a:t>s</a:t>
            </a:r>
            <a:r>
              <a:rPr lang="ru-RU" altLang="zh-CN" sz="1200" kern="1200" dirty="0" smtClean="0">
                <a:solidFill>
                  <a:schemeClr val="tx1"/>
                </a:solidFill>
                <a:effectLst/>
                <a:latin typeface="+mn-lt"/>
                <a:ea typeface="+mn-ea"/>
                <a:cs typeface="+mn-cs"/>
              </a:rPr>
              <a:t> the test results, it can be seen that the higher the threshold, the lower the efficiency and also the multiplicity. </a:t>
            </a:r>
            <a:r>
              <a:rPr lang="en-US" altLang="zh-CN" sz="1200" kern="1200" dirty="0" smtClean="0">
                <a:solidFill>
                  <a:schemeClr val="tx1"/>
                </a:solidFill>
                <a:effectLst/>
                <a:latin typeface="+mn-lt"/>
                <a:ea typeface="+mn-ea"/>
                <a:cs typeface="+mn-cs"/>
              </a:rPr>
              <a:t>It</a:t>
            </a:r>
            <a:r>
              <a:rPr lang="ru-RU" altLang="zh-CN" sz="1200" kern="1200" dirty="0" smtClean="0">
                <a:solidFill>
                  <a:schemeClr val="tx1"/>
                </a:solidFill>
                <a:effectLst/>
                <a:latin typeface="+mn-lt"/>
                <a:ea typeface="+mn-ea"/>
                <a:cs typeface="+mn-cs"/>
              </a:rPr>
              <a:t> should be noted that the multiplicity would tend to a value at last. </a:t>
            </a:r>
            <a:endParaRPr lang="zh-CN" altLang="en-US" dirty="0"/>
          </a:p>
        </p:txBody>
      </p:sp>
      <p:sp>
        <p:nvSpPr>
          <p:cNvPr id="4" name="灯片编号占位符 3"/>
          <p:cNvSpPr>
            <a:spLocks noGrp="1"/>
          </p:cNvSpPr>
          <p:nvPr>
            <p:ph type="sldNum" sz="quarter" idx="10"/>
          </p:nvPr>
        </p:nvSpPr>
        <p:spPr/>
        <p:txBody>
          <a:bodyPr/>
          <a:lstStyle/>
          <a:p>
            <a:fld id="{3E8A634B-35D0-4CFE-A95A-2A14054577B2}" type="slidenum">
              <a:rPr lang="zh-CN" altLang="en-US" smtClean="0"/>
              <a:pPr/>
              <a:t>5</a:t>
            </a:fld>
            <a:endParaRPr lang="zh-CN" altLang="en-US"/>
          </a:p>
        </p:txBody>
      </p:sp>
    </p:spTree>
    <p:extLst>
      <p:ext uri="{BB962C8B-B14F-4D97-AF65-F5344CB8AC3E}">
        <p14:creationId xmlns:p14="http://schemas.microsoft.com/office/powerpoint/2010/main" val="311680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smtClean="0">
                <a:solidFill>
                  <a:schemeClr val="tx1"/>
                </a:solidFill>
                <a:effectLst/>
                <a:latin typeface="+mn-lt"/>
                <a:ea typeface="+mn-ea"/>
                <a:cs typeface="+mn-cs"/>
              </a:rPr>
              <a:t>In order to reduce the "dead area" caused by electronics, a readout plane with embedded front-end electronics is designed. Blind buried via technique is used to ensure the signal integrity and gas tightness.</a:t>
            </a:r>
            <a:r>
              <a:rPr lang="en-US" altLang="zh-CN" dirty="0" smtClean="0"/>
              <a:t>  This picture shows</a:t>
            </a:r>
            <a:r>
              <a:rPr lang="en-US" altLang="zh-CN" baseline="0" dirty="0" smtClean="0"/>
              <a:t> the PCB of the new FEB and DIF and the test procedure is undergoing</a:t>
            </a:r>
            <a:r>
              <a:rPr lang="en-US" altLang="zh-CN" dirty="0" smtClean="0"/>
              <a:t/>
            </a:r>
            <a:br>
              <a:rPr lang="en-US" altLang="zh-CN" dirty="0" smtClean="0"/>
            </a:br>
            <a:endParaRPr lang="zh-CN" altLang="en-US" dirty="0"/>
          </a:p>
        </p:txBody>
      </p:sp>
      <p:sp>
        <p:nvSpPr>
          <p:cNvPr id="4" name="灯片编号占位符 3"/>
          <p:cNvSpPr>
            <a:spLocks noGrp="1"/>
          </p:cNvSpPr>
          <p:nvPr>
            <p:ph type="sldNum" sz="quarter" idx="10"/>
          </p:nvPr>
        </p:nvSpPr>
        <p:spPr/>
        <p:txBody>
          <a:bodyPr/>
          <a:lstStyle/>
          <a:p>
            <a:fld id="{3E8A634B-35D0-4CFE-A95A-2A14054577B2}" type="slidenum">
              <a:rPr lang="zh-CN" altLang="en-US" smtClean="0"/>
              <a:pPr/>
              <a:t>6</a:t>
            </a:fld>
            <a:endParaRPr lang="zh-CN" altLang="en-US"/>
          </a:p>
        </p:txBody>
      </p:sp>
    </p:spTree>
    <p:extLst>
      <p:ext uri="{BB962C8B-B14F-4D97-AF65-F5344CB8AC3E}">
        <p14:creationId xmlns:p14="http://schemas.microsoft.com/office/powerpoint/2010/main" val="30262612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Master" Target="../slideMasters/slideMaster1.xml"/><Relationship Id="rId1" Type="http://schemas.openxmlformats.org/officeDocument/2006/relationships/themeOverride" Target="../theme/themeOverride4.xml"/><Relationship Id="rId4"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直角三角形 3"/>
          <p:cNvSpPr/>
          <p:nvPr/>
        </p:nvSpPr>
        <p:spPr>
          <a:xfrm>
            <a:off x="1"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800" dirty="0"/>
          </a:p>
        </p:txBody>
      </p:sp>
      <p:sp>
        <p:nvSpPr>
          <p:cNvPr id="5" name="矩形 4"/>
          <p:cNvSpPr/>
          <p:nvPr/>
        </p:nvSpPr>
        <p:spPr>
          <a:xfrm flipV="1">
            <a:off x="0" y="3571875"/>
            <a:ext cx="9144000" cy="46038"/>
          </a:xfrm>
          <a:prstGeom prst="rect">
            <a:avLst/>
          </a:prstGeom>
          <a:gradFill flip="none" rotWithShape="1">
            <a:gsLst>
              <a:gs pos="0">
                <a:srgbClr val="5E9EFF"/>
              </a:gs>
              <a:gs pos="39999">
                <a:srgbClr val="85C2FF"/>
              </a:gs>
              <a:gs pos="70000">
                <a:srgbClr val="C4D6EB"/>
              </a:gs>
              <a:gs pos="100000">
                <a:srgbClr val="FFEBFA"/>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800"/>
          </a:p>
        </p:txBody>
      </p:sp>
      <p:pic>
        <p:nvPicPr>
          <p:cNvPr id="6" name="图片 13" descr="未命名-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29438" y="779463"/>
            <a:ext cx="1287462" cy="1293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6"/>
          <p:cNvSpPr txBox="1"/>
          <p:nvPr/>
        </p:nvSpPr>
        <p:spPr>
          <a:xfrm>
            <a:off x="698754" y="5857894"/>
            <a:ext cx="4233851" cy="276999"/>
          </a:xfrm>
          <a:prstGeom prst="rect">
            <a:avLst/>
          </a:prstGeom>
          <a:noFill/>
        </p:spPr>
        <p:txBody>
          <a:bodyPr wrap="none">
            <a:spAutoFit/>
          </a:bodyPr>
          <a:lstStyle/>
          <a:p>
            <a:pPr eaLnBrk="1" hangingPunct="1">
              <a:defRPr/>
            </a:pPr>
            <a:r>
              <a:rPr lang="en-US" altLang="zh-CN" sz="12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6350" stA="60000" endA="900" endPos="60000" dist="60007" dir="5400000" sy="-100000" algn="bl" rotWithShape="0"/>
                </a:effectLst>
              </a:rPr>
              <a:t>University of Science and Technology of China</a:t>
            </a:r>
            <a:endParaRPr lang="zh-CN" altLang="en-US" sz="12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6350" stA="60000" endA="900" endPos="60000" dist="60007" dir="5400000" sy="-100000" algn="bl" rotWithShape="0"/>
              </a:effectLst>
            </a:endParaRPr>
          </a:p>
        </p:txBody>
      </p:sp>
      <p:sp>
        <p:nvSpPr>
          <p:cNvPr id="8" name="TextBox 18"/>
          <p:cNvSpPr txBox="1"/>
          <p:nvPr/>
        </p:nvSpPr>
        <p:spPr>
          <a:xfrm>
            <a:off x="5530179" y="5866647"/>
            <a:ext cx="2569934" cy="276999"/>
          </a:xfrm>
          <a:prstGeom prst="rect">
            <a:avLst/>
          </a:prstGeom>
          <a:noFill/>
        </p:spPr>
        <p:txBody>
          <a:bodyPr wrap="none">
            <a:spAutoFit/>
          </a:bodyPr>
          <a:lstStyle/>
          <a:p>
            <a:pPr eaLnBrk="1" hangingPunct="1">
              <a:defRPr/>
            </a:pPr>
            <a:r>
              <a:rPr lang="en-US" altLang="zh-CN" sz="1200" b="1" cap="all" dirty="0">
                <a:ln w="9000" cmpd="sng">
                  <a:solidFill>
                    <a:schemeClr val="accent4">
                      <a:shade val="50000"/>
                      <a:satMod val="120000"/>
                    </a:schemeClr>
                  </a:solidFill>
                  <a:prstDash val="solid"/>
                </a:ln>
                <a:solidFill>
                  <a:srgbClr val="006600"/>
                </a:solidFill>
                <a:effectLst>
                  <a:reflection blurRad="6350" stA="60000" endA="900" endPos="60000" dist="60007" dir="5400000" sy="-100000" algn="bl" rotWithShape="0"/>
                </a:effectLst>
              </a:rPr>
              <a:t>Modern Physics Department</a:t>
            </a:r>
            <a:endParaRPr lang="zh-CN" altLang="en-US" sz="1200" b="1" cap="all" dirty="0">
              <a:ln w="9000" cmpd="sng">
                <a:solidFill>
                  <a:schemeClr val="accent4">
                    <a:shade val="50000"/>
                    <a:satMod val="120000"/>
                  </a:schemeClr>
                </a:solidFill>
                <a:prstDash val="solid"/>
              </a:ln>
              <a:solidFill>
                <a:srgbClr val="006600"/>
              </a:solidFill>
              <a:effectLst>
                <a:reflection blurRad="6350" stA="60000" endA="900" endPos="60000" dist="60007" dir="5400000" sy="-100000" algn="bl" rotWithShape="0"/>
              </a:effectLst>
            </a:endParaRPr>
          </a:p>
        </p:txBody>
      </p:sp>
      <p:sp>
        <p:nvSpPr>
          <p:cNvPr id="9" name="标题 8"/>
          <p:cNvSpPr>
            <a:spLocks noGrp="1"/>
          </p:cNvSpPr>
          <p:nvPr>
            <p:ph type="ctrTitle"/>
          </p:nvPr>
        </p:nvSpPr>
        <p:spPr>
          <a:xfrm>
            <a:off x="685800" y="1752603"/>
            <a:ext cx="7772400" cy="1829761"/>
          </a:xfrm>
        </p:spPr>
        <p:txBody>
          <a:bodyPr anchor="b"/>
          <a:lstStyle>
            <a:lvl1pPr algn="l">
              <a:defRPr sz="4800" b="1">
                <a:solidFill>
                  <a:schemeClr val="tx1"/>
                </a:solidFill>
                <a:effectLst>
                  <a:outerShdw blurRad="31750" dist="25400" dir="5400000" algn="tl" rotWithShape="0">
                    <a:srgbClr val="000000">
                      <a:alpha val="25000"/>
                    </a:srgbClr>
                  </a:outerShdw>
                </a:effectLst>
                <a:latin typeface="Arial" pitchFamily="34" charset="0"/>
                <a:cs typeface="Arial" pitchFamily="34" charset="0"/>
              </a:defRPr>
            </a:lvl1pPr>
            <a:extLst/>
          </a:lstStyle>
          <a:p>
            <a:r>
              <a:rPr lang="zh-CN" altLang="en-US" smtClean="0"/>
              <a:t>单击此处编辑母版标题样式</a:t>
            </a:r>
            <a:endParaRPr lang="en-US" dirty="0"/>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l">
              <a:buNone/>
              <a:defRPr>
                <a:solidFill>
                  <a:schemeClr val="tx1"/>
                </a:solidFill>
                <a:latin typeface="Arial" pitchFamily="34" charset="0"/>
                <a:cs typeface="Arial"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zh-CN" altLang="en-US" smtClean="0"/>
              <a:t>单击此处编辑母版副标题样式</a:t>
            </a:r>
            <a:endParaRPr lang="en-US" dirty="0"/>
          </a:p>
        </p:txBody>
      </p:sp>
      <p:sp>
        <p:nvSpPr>
          <p:cNvPr id="10" name="日期占位符 29"/>
          <p:cNvSpPr>
            <a:spLocks noGrp="1"/>
          </p:cNvSpPr>
          <p:nvPr>
            <p:ph type="dt" sz="half" idx="10"/>
          </p:nvPr>
        </p:nvSpPr>
        <p:spPr/>
        <p:txBody>
          <a:bodyPr/>
          <a:lstStyle>
            <a:lvl1pPr>
              <a:defRPr>
                <a:solidFill>
                  <a:srgbClr val="FFFFFF"/>
                </a:solidFill>
              </a:defRPr>
            </a:lvl1pPr>
            <a:extLst/>
          </a:lstStyle>
          <a:p>
            <a:fld id="{05370BCF-C512-49FA-8852-342713E18FEE}" type="datetimeFigureOut">
              <a:rPr lang="zh-CN" altLang="en-US" smtClean="0"/>
              <a:pPr/>
              <a:t>2018/9/13</a:t>
            </a:fld>
            <a:endParaRPr lang="zh-CN" altLang="en-US"/>
          </a:p>
        </p:txBody>
      </p:sp>
      <p:sp>
        <p:nvSpPr>
          <p:cNvPr id="11" name="页脚占位符 18"/>
          <p:cNvSpPr>
            <a:spLocks noGrp="1"/>
          </p:cNvSpPr>
          <p:nvPr>
            <p:ph type="ftr" sz="quarter" idx="11"/>
          </p:nvPr>
        </p:nvSpPr>
        <p:spPr/>
        <p:txBody>
          <a:bodyPr/>
          <a:lstStyle>
            <a:lvl1pPr>
              <a:defRPr>
                <a:solidFill>
                  <a:schemeClr val="accent1">
                    <a:tint val="20000"/>
                  </a:schemeClr>
                </a:solidFill>
              </a:defRPr>
            </a:lvl1pPr>
            <a:extLst/>
          </a:lstStyle>
          <a:p>
            <a:endParaRPr lang="zh-CN" altLang="en-US"/>
          </a:p>
        </p:txBody>
      </p:sp>
      <p:sp>
        <p:nvSpPr>
          <p:cNvPr id="12" name="灯片编号占位符 26"/>
          <p:cNvSpPr>
            <a:spLocks noGrp="1"/>
          </p:cNvSpPr>
          <p:nvPr>
            <p:ph type="sldNum" sz="quarter" idx="12"/>
          </p:nvPr>
        </p:nvSpPr>
        <p:spPr/>
        <p:txBody>
          <a:bodyPr/>
          <a:lstStyle>
            <a:lvl1pPr>
              <a:defRPr>
                <a:solidFill>
                  <a:srgbClr val="FFFFFF"/>
                </a:solidFill>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2931293454"/>
      </p:ext>
    </p:extLst>
  </p:cSld>
  <p:clrMapOvr>
    <a:masterClrMapping/>
  </p:clrMapOvr>
  <p:transition>
    <p:random/>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457200" y="1481331"/>
            <a:ext cx="8229600" cy="4386071"/>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9"/>
          <p:cNvSpPr>
            <a:spLocks noGrp="1"/>
          </p:cNvSpPr>
          <p:nvPr>
            <p:ph type="dt" sz="half" idx="10"/>
          </p:nvPr>
        </p:nvSpPr>
        <p:spPr/>
        <p:txBody>
          <a:bodyPr/>
          <a:lstStyle>
            <a:lvl1pPr>
              <a:defRPr/>
            </a:lvl1pPr>
          </a:lstStyle>
          <a:p>
            <a:fld id="{05370BCF-C512-49FA-8852-342713E18FEE}" type="datetimeFigureOut">
              <a:rPr lang="zh-CN" altLang="en-US" smtClean="0"/>
              <a:pPr/>
              <a:t>2018/9/13</a:t>
            </a:fld>
            <a:endParaRPr lang="zh-CN" altLang="en-US"/>
          </a:p>
        </p:txBody>
      </p:sp>
      <p:sp>
        <p:nvSpPr>
          <p:cNvPr id="5" name="页脚占位符 21"/>
          <p:cNvSpPr>
            <a:spLocks noGrp="1"/>
          </p:cNvSpPr>
          <p:nvPr>
            <p:ph type="ftr" sz="quarter" idx="11"/>
          </p:nvPr>
        </p:nvSpPr>
        <p:spPr/>
        <p:txBody>
          <a:bodyPr/>
          <a:lstStyle>
            <a:lvl1pPr>
              <a:defRPr/>
            </a:lvl1pPr>
          </a:lstStyle>
          <a:p>
            <a:endParaRPr lang="zh-CN" altLang="en-US"/>
          </a:p>
        </p:txBody>
      </p:sp>
      <p:sp>
        <p:nvSpPr>
          <p:cNvPr id="6" name="灯片编号占位符 17"/>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119740224"/>
      </p:ext>
    </p:extLst>
  </p:cSld>
  <p:clrMapOvr>
    <a:masterClrMapping/>
  </p:clrMapOvr>
  <p:transition>
    <p:random/>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2"/>
            <a:ext cx="1777470" cy="5592761"/>
          </a:xfrm>
        </p:spPr>
        <p:txBody>
          <a:bodyPr vert="eaVert"/>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457200" y="274641"/>
            <a:ext cx="6324600" cy="559276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9"/>
          <p:cNvSpPr>
            <a:spLocks noGrp="1"/>
          </p:cNvSpPr>
          <p:nvPr>
            <p:ph type="dt" sz="half" idx="10"/>
          </p:nvPr>
        </p:nvSpPr>
        <p:spPr/>
        <p:txBody>
          <a:bodyPr/>
          <a:lstStyle>
            <a:lvl1pPr>
              <a:defRPr/>
            </a:lvl1pPr>
          </a:lstStyle>
          <a:p>
            <a:fld id="{05370BCF-C512-49FA-8852-342713E18FEE}" type="datetimeFigureOut">
              <a:rPr lang="zh-CN" altLang="en-US" smtClean="0"/>
              <a:pPr/>
              <a:t>2018/9/13</a:t>
            </a:fld>
            <a:endParaRPr lang="zh-CN" altLang="en-US"/>
          </a:p>
        </p:txBody>
      </p:sp>
      <p:sp>
        <p:nvSpPr>
          <p:cNvPr id="5" name="页脚占位符 21"/>
          <p:cNvSpPr>
            <a:spLocks noGrp="1"/>
          </p:cNvSpPr>
          <p:nvPr>
            <p:ph type="ftr" sz="quarter" idx="11"/>
          </p:nvPr>
        </p:nvSpPr>
        <p:spPr/>
        <p:txBody>
          <a:bodyPr/>
          <a:lstStyle>
            <a:lvl1pPr>
              <a:defRPr/>
            </a:lvl1pPr>
          </a:lstStyle>
          <a:p>
            <a:endParaRPr lang="zh-CN" altLang="en-US"/>
          </a:p>
        </p:txBody>
      </p:sp>
      <p:sp>
        <p:nvSpPr>
          <p:cNvPr id="6" name="灯片编号占位符 17"/>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3044428800"/>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2pPr>
              <a:buSzPct val="70000"/>
              <a:buFont typeface="宋体" pitchFamily="2" charset="-122"/>
              <a:buChar char="◇"/>
              <a:defRPr/>
            </a:lvl2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标题 6"/>
          <p:cNvSpPr>
            <a:spLocks noGrp="1"/>
          </p:cNvSpPr>
          <p:nvPr>
            <p:ph type="title"/>
          </p:nvPr>
        </p:nvSpPr>
        <p:spPr/>
        <p:txBody>
          <a:bodyPr rtlCol="0"/>
          <a:lstStyle/>
          <a:p>
            <a:r>
              <a:rPr lang="zh-CN" altLang="en-US" smtClean="0"/>
              <a:t>单击此处编辑母版标题样式</a:t>
            </a:r>
            <a:endParaRPr lang="en-US"/>
          </a:p>
        </p:txBody>
      </p:sp>
      <p:sp>
        <p:nvSpPr>
          <p:cNvPr id="4" name="日期占位符 9"/>
          <p:cNvSpPr>
            <a:spLocks noGrp="1"/>
          </p:cNvSpPr>
          <p:nvPr>
            <p:ph type="dt" sz="half" idx="10"/>
          </p:nvPr>
        </p:nvSpPr>
        <p:spPr>
          <a:xfrm>
            <a:off x="7572375" y="6408740"/>
            <a:ext cx="1074738" cy="365125"/>
          </a:xfrm>
        </p:spPr>
        <p:txBody>
          <a:bodyPr/>
          <a:lstStyle>
            <a:lvl1pPr>
              <a:defRPr/>
            </a:lvl1pPr>
          </a:lstStyle>
          <a:p>
            <a:fld id="{05370BCF-C512-49FA-8852-342713E18FEE}" type="datetimeFigureOut">
              <a:rPr lang="zh-CN" altLang="en-US" smtClean="0"/>
              <a:pPr/>
              <a:t>2018/9/13</a:t>
            </a:fld>
            <a:endParaRPr lang="zh-CN" altLang="en-US"/>
          </a:p>
        </p:txBody>
      </p:sp>
      <p:sp>
        <p:nvSpPr>
          <p:cNvPr id="5" name="页脚占位符 21"/>
          <p:cNvSpPr>
            <a:spLocks noGrp="1"/>
          </p:cNvSpPr>
          <p:nvPr>
            <p:ph type="ftr" sz="quarter" idx="11"/>
          </p:nvPr>
        </p:nvSpPr>
        <p:spPr>
          <a:xfrm>
            <a:off x="4413251" y="6408740"/>
            <a:ext cx="3159125" cy="365125"/>
          </a:xfrm>
        </p:spPr>
        <p:txBody>
          <a:bodyPr/>
          <a:lstStyle>
            <a:lvl1pPr>
              <a:defRPr/>
            </a:lvl1pPr>
          </a:lstStyle>
          <a:p>
            <a:endParaRPr lang="zh-CN" altLang="en-US"/>
          </a:p>
        </p:txBody>
      </p:sp>
      <p:sp>
        <p:nvSpPr>
          <p:cNvPr id="6" name="灯片编号占位符 17"/>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3514292644"/>
      </p:ext>
    </p:extLst>
  </p:cSld>
  <p:clrMapOvr>
    <a:masterClrMapping/>
  </p:clrMapOvr>
  <p:transition>
    <p:random/>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燕尾形 3"/>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hangingPunct="1">
              <a:defRPr/>
            </a:pPr>
            <a:endParaRPr lang="en-US" sz="1800" dirty="0"/>
          </a:p>
        </p:txBody>
      </p:sp>
      <p:sp>
        <p:nvSpPr>
          <p:cNvPr id="5" name="燕尾形 4"/>
          <p:cNvSpPr/>
          <p:nvPr/>
        </p:nvSpPr>
        <p:spPr>
          <a:xfrm>
            <a:off x="3449639"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hangingPunct="1">
              <a:defRPr/>
            </a:pPr>
            <a:endParaRPr lang="en-US" sz="1800" dirty="0"/>
          </a:p>
        </p:txBody>
      </p:sp>
      <p:sp>
        <p:nvSpPr>
          <p:cNvPr id="2" name="标题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zh-CN" altLang="en-US" smtClean="0"/>
              <a:t>单击此处编辑母版标题样式</a:t>
            </a:r>
            <a:endParaRPr lang="en-US"/>
          </a:p>
        </p:txBody>
      </p:sp>
      <p:sp>
        <p:nvSpPr>
          <p:cNvPr id="3" name="文本占位符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zh-CN" altLang="en-US" smtClean="0"/>
              <a:t>单击此处编辑母版文本样式</a:t>
            </a:r>
          </a:p>
        </p:txBody>
      </p:sp>
      <p:sp>
        <p:nvSpPr>
          <p:cNvPr id="6" name="日期占位符 3"/>
          <p:cNvSpPr>
            <a:spLocks noGrp="1"/>
          </p:cNvSpPr>
          <p:nvPr>
            <p:ph type="dt" sz="half" idx="10"/>
          </p:nvPr>
        </p:nvSpPr>
        <p:spPr/>
        <p:txBody>
          <a:bodyPr/>
          <a:lstStyle>
            <a:lvl1pPr>
              <a:defRPr/>
            </a:lvl1pPr>
            <a:extLst/>
          </a:lstStyle>
          <a:p>
            <a:fld id="{05370BCF-C512-49FA-8852-342713E18FEE}" type="datetimeFigureOut">
              <a:rPr lang="zh-CN" altLang="en-US" smtClean="0"/>
              <a:pPr/>
              <a:t>2018/9/13</a:t>
            </a:fld>
            <a:endParaRPr lang="zh-CN" altLang="en-US"/>
          </a:p>
        </p:txBody>
      </p:sp>
      <p:sp>
        <p:nvSpPr>
          <p:cNvPr id="7" name="页脚占位符 4"/>
          <p:cNvSpPr>
            <a:spLocks noGrp="1"/>
          </p:cNvSpPr>
          <p:nvPr>
            <p:ph type="ftr" sz="quarter" idx="11"/>
          </p:nvPr>
        </p:nvSpPr>
        <p:spPr/>
        <p:txBody>
          <a:bodyPr/>
          <a:lstStyle>
            <a:lvl1pPr>
              <a:defRPr/>
            </a:lvl1pPr>
            <a:extLst/>
          </a:lstStyle>
          <a:p>
            <a:endParaRPr lang="zh-CN" altLang="en-US"/>
          </a:p>
        </p:txBody>
      </p:sp>
      <p:sp>
        <p:nvSpPr>
          <p:cNvPr id="8" name="灯片编号占位符 5"/>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3284779837"/>
      </p:ext>
    </p:extLst>
  </p:cSld>
  <p:clrMapOvr>
    <a:overrideClrMapping bg1="dk1" tx1="lt1" bg2="dk2" tx2="lt2" accent1="accent1" accent2="accent2" accent3="accent3" accent4="accent4" accent5="accent5" accent6="accent6" hlink="hlink" folHlink="folHlink"/>
  </p:clrMapOvr>
  <p:transition>
    <p:random/>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30"/>
            <a:ext cx="4038600" cy="4525963"/>
          </a:xfrm>
        </p:spPr>
        <p:txBody>
          <a:bodyPr/>
          <a:lstStyle>
            <a:lvl1pPr>
              <a:defRPr sz="2800"/>
            </a:lvl1pPr>
            <a:lvl2pPr>
              <a:defRPr sz="2400"/>
            </a:lvl2pPr>
            <a:lvl3pPr>
              <a:defRPr sz="2000"/>
            </a:lvl3pPr>
            <a:lvl4pPr>
              <a:defRPr sz="1800"/>
            </a:lvl4pPr>
            <a:lvl5pPr>
              <a:defRPr sz="18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内容占位符 3"/>
          <p:cNvSpPr>
            <a:spLocks noGrp="1"/>
          </p:cNvSpPr>
          <p:nvPr>
            <p:ph sz="half" idx="2"/>
          </p:nvPr>
        </p:nvSpPr>
        <p:spPr>
          <a:xfrm>
            <a:off x="4648200" y="1481330"/>
            <a:ext cx="4038600" cy="4525963"/>
          </a:xfrm>
        </p:spPr>
        <p:txBody>
          <a:bodyPr/>
          <a:lstStyle>
            <a:lvl1pPr>
              <a:defRPr sz="2800"/>
            </a:lvl1pPr>
            <a:lvl2pPr>
              <a:defRPr sz="2400"/>
            </a:lvl2pPr>
            <a:lvl3pPr>
              <a:defRPr sz="2000"/>
            </a:lvl3pPr>
            <a:lvl4pPr>
              <a:defRPr sz="1800"/>
            </a:lvl4pPr>
            <a:lvl5pPr>
              <a:defRPr sz="18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8" name="标题 7"/>
          <p:cNvSpPr>
            <a:spLocks noGrp="1"/>
          </p:cNvSpPr>
          <p:nvPr>
            <p:ph type="title"/>
          </p:nvPr>
        </p:nvSpPr>
        <p:spPr/>
        <p:txBody>
          <a:bodyPr rtlCol="0"/>
          <a:lstStyle/>
          <a:p>
            <a:r>
              <a:rPr lang="zh-CN" altLang="en-US" smtClean="0"/>
              <a:t>单击此处编辑母版标题样式</a:t>
            </a:r>
            <a:endParaRPr lang="en-US"/>
          </a:p>
        </p:txBody>
      </p:sp>
      <p:sp>
        <p:nvSpPr>
          <p:cNvPr id="5" name="日期占位符 4"/>
          <p:cNvSpPr>
            <a:spLocks noGrp="1"/>
          </p:cNvSpPr>
          <p:nvPr>
            <p:ph type="dt" sz="half" idx="10"/>
          </p:nvPr>
        </p:nvSpPr>
        <p:spPr/>
        <p:txBody>
          <a:bodyPr/>
          <a:lstStyle>
            <a:lvl1pPr>
              <a:defRPr/>
            </a:lvl1pPr>
            <a:extLst/>
          </a:lstStyle>
          <a:p>
            <a:fld id="{05370BCF-C512-49FA-8852-342713E18FEE}" type="datetimeFigureOut">
              <a:rPr lang="zh-CN" altLang="en-US" smtClean="0"/>
              <a:pPr/>
              <a:t>2018/9/13</a:t>
            </a:fld>
            <a:endParaRPr lang="zh-CN" altLang="en-US"/>
          </a:p>
        </p:txBody>
      </p:sp>
      <p:sp>
        <p:nvSpPr>
          <p:cNvPr id="6" name="页脚占位符 5"/>
          <p:cNvSpPr>
            <a:spLocks noGrp="1"/>
          </p:cNvSpPr>
          <p:nvPr>
            <p:ph type="ftr" sz="quarter" idx="11"/>
          </p:nvPr>
        </p:nvSpPr>
        <p:spPr/>
        <p:txBody>
          <a:bodyPr/>
          <a:lstStyle>
            <a:lvl1pPr>
              <a:defRPr/>
            </a:lvl1pPr>
            <a:extLst/>
          </a:lstStyle>
          <a:p>
            <a:endParaRPr lang="zh-CN" altLang="en-US"/>
          </a:p>
        </p:txBody>
      </p:sp>
      <p:sp>
        <p:nvSpPr>
          <p:cNvPr id="7" name="灯片编号占位符 6"/>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1454768178"/>
      </p:ext>
    </p:extLst>
  </p:cSld>
  <p:clrMapOvr>
    <a:overrideClrMapping bg1="dk1" tx1="lt1" bg2="dk2" tx2="lt2" accent1="accent1" accent2="accent2" accent3="accent3" accent4="accent4" accent5="accent5" accent6="accent6" hlink="hlink" folHlink="folHlink"/>
  </p:clrMapOvr>
  <p:transition>
    <p:random/>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lstStyle>
            <a:lvl1pPr>
              <a:defRPr/>
            </a:lvl1pPr>
            <a:extLst/>
          </a:lstStyle>
          <a:p>
            <a:r>
              <a:rPr lang="zh-CN" altLang="en-US" smtClean="0"/>
              <a:t>单击此处编辑母版标题样式</a:t>
            </a:r>
            <a:endParaRPr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zh-CN" altLang="en-US" smtClean="0"/>
              <a:t>单击此处编辑母版文本样式</a:t>
            </a:r>
          </a:p>
        </p:txBody>
      </p:sp>
      <p:sp>
        <p:nvSpPr>
          <p:cNvPr id="4" name="文本占位符 3"/>
          <p:cNvSpPr>
            <a:spLocks noGrp="1"/>
          </p:cNvSpPr>
          <p:nvPr>
            <p:ph type="body" sz="half" idx="3"/>
          </p:nvPr>
        </p:nvSpPr>
        <p:spPr>
          <a:xfrm>
            <a:off x="4645027"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zh-CN" altLang="en-US" smtClean="0"/>
              <a:t>单击此处编辑母版文本样式</a:t>
            </a:r>
          </a:p>
        </p:txBody>
      </p:sp>
      <p:sp>
        <p:nvSpPr>
          <p:cNvPr id="5" name="内容占位符 4"/>
          <p:cNvSpPr>
            <a:spLocks noGrp="1"/>
          </p:cNvSpPr>
          <p:nvPr>
            <p:ph sz="quarter" idx="2"/>
          </p:nvPr>
        </p:nvSpPr>
        <p:spPr>
          <a:xfrm>
            <a:off x="457200" y="1444296"/>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内容占位符 5"/>
          <p:cNvSpPr>
            <a:spLocks noGrp="1"/>
          </p:cNvSpPr>
          <p:nvPr>
            <p:ph sz="quarter" idx="4"/>
          </p:nvPr>
        </p:nvSpPr>
        <p:spPr>
          <a:xfrm>
            <a:off x="4645026" y="1444296"/>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日期占位符 6"/>
          <p:cNvSpPr>
            <a:spLocks noGrp="1"/>
          </p:cNvSpPr>
          <p:nvPr>
            <p:ph type="dt" sz="half" idx="10"/>
          </p:nvPr>
        </p:nvSpPr>
        <p:spPr/>
        <p:txBody>
          <a:bodyPr/>
          <a:lstStyle>
            <a:lvl1pPr>
              <a:defRPr/>
            </a:lvl1pPr>
            <a:extLst/>
          </a:lstStyle>
          <a:p>
            <a:fld id="{05370BCF-C512-49FA-8852-342713E18FEE}" type="datetimeFigureOut">
              <a:rPr lang="zh-CN" altLang="en-US" smtClean="0"/>
              <a:pPr/>
              <a:t>2018/9/13</a:t>
            </a:fld>
            <a:endParaRPr lang="zh-CN" altLang="en-US"/>
          </a:p>
        </p:txBody>
      </p:sp>
      <p:sp>
        <p:nvSpPr>
          <p:cNvPr id="8" name="页脚占位符 7"/>
          <p:cNvSpPr>
            <a:spLocks noGrp="1"/>
          </p:cNvSpPr>
          <p:nvPr>
            <p:ph type="ftr" sz="quarter" idx="11"/>
          </p:nvPr>
        </p:nvSpPr>
        <p:spPr/>
        <p:txBody>
          <a:bodyPr/>
          <a:lstStyle>
            <a:lvl1pPr>
              <a:defRPr/>
            </a:lvl1pPr>
            <a:extLst/>
          </a:lstStyle>
          <a:p>
            <a:endParaRPr lang="zh-CN" altLang="en-US"/>
          </a:p>
        </p:txBody>
      </p:sp>
      <p:sp>
        <p:nvSpPr>
          <p:cNvPr id="9" name="灯片编号占位符 8"/>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3566399388"/>
      </p:ext>
    </p:extLst>
  </p:cSld>
  <p:clrMapOvr>
    <a:overrideClrMapping bg1="lt1" tx1="dk1" bg2="lt2" tx2="dk2" accent1="accent1" accent2="accent2" accent3="accent3" accent4="accent4" accent5="accent5" accent6="accent6" hlink="hlink" folHlink="folHlink"/>
  </p:clrMapOvr>
  <p:transition>
    <p:random/>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 name="标题 5"/>
          <p:cNvSpPr>
            <a:spLocks noGrp="1"/>
          </p:cNvSpPr>
          <p:nvPr>
            <p:ph type="title"/>
          </p:nvPr>
        </p:nvSpPr>
        <p:spPr/>
        <p:txBody>
          <a:bodyPr rtlCol="0"/>
          <a:lstStyle/>
          <a:p>
            <a:r>
              <a:rPr lang="zh-CN" altLang="en-US" smtClean="0"/>
              <a:t>单击此处编辑母版标题样式</a:t>
            </a:r>
            <a:endParaRPr lang="en-US"/>
          </a:p>
        </p:txBody>
      </p:sp>
      <p:sp>
        <p:nvSpPr>
          <p:cNvPr id="3" name="日期占位符 2"/>
          <p:cNvSpPr>
            <a:spLocks noGrp="1"/>
          </p:cNvSpPr>
          <p:nvPr>
            <p:ph type="dt" sz="half" idx="10"/>
          </p:nvPr>
        </p:nvSpPr>
        <p:spPr/>
        <p:txBody>
          <a:bodyPr/>
          <a:lstStyle>
            <a:lvl1pPr>
              <a:defRPr/>
            </a:lvl1pPr>
            <a:extLst/>
          </a:lstStyle>
          <a:p>
            <a:fld id="{05370BCF-C512-49FA-8852-342713E18FEE}" type="datetimeFigureOut">
              <a:rPr lang="zh-CN" altLang="en-US" smtClean="0"/>
              <a:pPr/>
              <a:t>2018/9/13</a:t>
            </a:fld>
            <a:endParaRPr lang="zh-CN" altLang="en-US"/>
          </a:p>
        </p:txBody>
      </p:sp>
      <p:sp>
        <p:nvSpPr>
          <p:cNvPr id="4" name="页脚占位符 3"/>
          <p:cNvSpPr>
            <a:spLocks noGrp="1"/>
          </p:cNvSpPr>
          <p:nvPr>
            <p:ph type="ftr" sz="quarter" idx="11"/>
          </p:nvPr>
        </p:nvSpPr>
        <p:spPr/>
        <p:txBody>
          <a:bodyPr/>
          <a:lstStyle>
            <a:lvl1pPr>
              <a:defRPr/>
            </a:lvl1pPr>
            <a:extLst/>
          </a:lstStyle>
          <a:p>
            <a:endParaRPr lang="zh-CN" altLang="en-US"/>
          </a:p>
        </p:txBody>
      </p:sp>
      <p:sp>
        <p:nvSpPr>
          <p:cNvPr id="5" name="灯片编号占位符 4"/>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2385378243"/>
      </p:ext>
    </p:extLst>
  </p:cSld>
  <p:clrMapOvr>
    <a:overrideClrMapping bg1="dk1" tx1="lt1" bg2="dk2" tx2="lt2" accent1="accent1" accent2="accent2" accent3="accent3" accent4="accent4" accent5="accent5" accent6="accent6" hlink="hlink" folHlink="folHlink"/>
  </p:clrMapOvr>
  <p:transition>
    <p:random/>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9"/>
          <p:cNvSpPr>
            <a:spLocks noGrp="1"/>
          </p:cNvSpPr>
          <p:nvPr>
            <p:ph type="dt" sz="half" idx="10"/>
          </p:nvPr>
        </p:nvSpPr>
        <p:spPr/>
        <p:txBody>
          <a:bodyPr/>
          <a:lstStyle>
            <a:lvl1pPr>
              <a:defRPr/>
            </a:lvl1pPr>
          </a:lstStyle>
          <a:p>
            <a:fld id="{05370BCF-C512-49FA-8852-342713E18FEE}" type="datetimeFigureOut">
              <a:rPr lang="zh-CN" altLang="en-US" smtClean="0"/>
              <a:pPr/>
              <a:t>2018/9/13</a:t>
            </a:fld>
            <a:endParaRPr lang="zh-CN" altLang="en-US"/>
          </a:p>
        </p:txBody>
      </p:sp>
      <p:sp>
        <p:nvSpPr>
          <p:cNvPr id="3" name="页脚占位符 21"/>
          <p:cNvSpPr>
            <a:spLocks noGrp="1"/>
          </p:cNvSpPr>
          <p:nvPr>
            <p:ph type="ftr" sz="quarter" idx="11"/>
          </p:nvPr>
        </p:nvSpPr>
        <p:spPr/>
        <p:txBody>
          <a:bodyPr/>
          <a:lstStyle>
            <a:lvl1pPr>
              <a:defRPr/>
            </a:lvl1pPr>
          </a:lstStyle>
          <a:p>
            <a:endParaRPr lang="zh-CN" altLang="en-US"/>
          </a:p>
        </p:txBody>
      </p:sp>
      <p:sp>
        <p:nvSpPr>
          <p:cNvPr id="4" name="灯片编号占位符 17"/>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2160773097"/>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anchor="t">
            <a:sp3d prstMaterial="softEdge">
              <a:bevelT w="0" h="0"/>
            </a:sp3d>
          </a:bodyPr>
          <a:lstStyle>
            <a:lvl1pPr algn="r">
              <a:buNone/>
              <a:defRPr sz="2500" b="0">
                <a:solidFill>
                  <a:schemeClr val="accent1"/>
                </a:solidFill>
                <a:effectLst/>
              </a:defRPr>
            </a:lvl1pPr>
            <a:extLst/>
          </a:lstStyle>
          <a:p>
            <a:r>
              <a:rPr lang="zh-CN" altLang="en-US" smtClean="0"/>
              <a:t>单击此处编辑母版标题样式</a:t>
            </a:r>
            <a:endParaRPr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a:r>
              <a:rPr lang="zh-CN" altLang="en-US" smtClean="0"/>
              <a:t>单击此处编辑母版文本样式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4"/>
          <p:cNvSpPr>
            <a:spLocks noGrp="1"/>
          </p:cNvSpPr>
          <p:nvPr>
            <p:ph type="dt" sz="half" idx="10"/>
          </p:nvPr>
        </p:nvSpPr>
        <p:spPr/>
        <p:txBody>
          <a:bodyPr/>
          <a:lstStyle>
            <a:lvl1pPr>
              <a:defRPr/>
            </a:lvl1pPr>
            <a:extLst/>
          </a:lstStyle>
          <a:p>
            <a:fld id="{05370BCF-C512-49FA-8852-342713E18FEE}" type="datetimeFigureOut">
              <a:rPr lang="zh-CN" altLang="en-US" smtClean="0"/>
              <a:pPr/>
              <a:t>2018/9/13</a:t>
            </a:fld>
            <a:endParaRPr lang="zh-CN" altLang="en-US"/>
          </a:p>
        </p:txBody>
      </p:sp>
      <p:sp>
        <p:nvSpPr>
          <p:cNvPr id="6" name="页脚占位符 5"/>
          <p:cNvSpPr>
            <a:spLocks noGrp="1"/>
          </p:cNvSpPr>
          <p:nvPr>
            <p:ph type="ftr" sz="quarter" idx="11"/>
          </p:nvPr>
        </p:nvSpPr>
        <p:spPr/>
        <p:txBody>
          <a:bodyPr/>
          <a:lstStyle>
            <a:lvl1pPr>
              <a:defRPr/>
            </a:lvl1pPr>
            <a:extLst/>
          </a:lstStyle>
          <a:p>
            <a:endParaRPr lang="zh-CN" altLang="en-US"/>
          </a:p>
        </p:txBody>
      </p:sp>
      <p:sp>
        <p:nvSpPr>
          <p:cNvPr id="7" name="灯片编号占位符 6"/>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2626649209"/>
      </p:ext>
    </p:extLst>
  </p:cSld>
  <p:clrMapOvr>
    <a:overrideClrMapping bg1="lt1" tx1="dk1" bg2="lt2" tx2="dk2" accent1="accent1" accent2="accent2" accent3="accent3" accent4="accent4" accent5="accent5" accent6="accent6" hlink="hlink" folHlink="folHlink"/>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 name="任意多边形 4"/>
          <p:cNvSpPr>
            <a:spLocks/>
          </p:cNvSpPr>
          <p:nvPr/>
        </p:nvSpPr>
        <p:spPr bwMode="auto">
          <a:xfrm>
            <a:off x="500064"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p>
            <a:pPr eaLnBrk="1" hangingPunct="1">
              <a:defRPr/>
            </a:pPr>
            <a:endParaRPr lang="en-US" sz="1800" dirty="0">
              <a:latin typeface="Arial" charset="0"/>
              <a:ea typeface="宋体" charset="-122"/>
            </a:endParaRPr>
          </a:p>
        </p:txBody>
      </p:sp>
      <p:sp>
        <p:nvSpPr>
          <p:cNvPr id="6" name="任意多边形 13"/>
          <p:cNvSpPr>
            <a:spLocks/>
          </p:cNvSpPr>
          <p:nvPr/>
        </p:nvSpPr>
        <p:spPr bwMode="auto">
          <a:xfrm>
            <a:off x="485776" y="5938838"/>
            <a:ext cx="3690938" cy="933450"/>
          </a:xfrm>
          <a:custGeom>
            <a:avLst/>
            <a:gdLst>
              <a:gd name="T0" fmla="*/ 0 w 5591"/>
              <a:gd name="T1" fmla="*/ 0 h 588"/>
              <a:gd name="T2" fmla="*/ 2147483646 w 5591"/>
              <a:gd name="T3" fmla="*/ 0 h 588"/>
              <a:gd name="T4" fmla="*/ 2147483646 w 5591"/>
              <a:gd name="T5" fmla="*/ 2147483646 h 588"/>
              <a:gd name="T6" fmla="*/ 2147483646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a:lstStyle/>
          <a:p>
            <a:endParaRPr lang="zh-CN" altLang="en-US" sz="1800"/>
          </a:p>
        </p:txBody>
      </p:sp>
      <p:sp>
        <p:nvSpPr>
          <p:cNvPr id="7" name="直角三角形 6"/>
          <p:cNvSpPr>
            <a:spLocks/>
          </p:cNvSpPr>
          <p:nvPr/>
        </p:nvSpPr>
        <p:spPr bwMode="auto">
          <a:xfrm>
            <a:off x="-6042" y="5791253"/>
            <a:ext cx="3402314" cy="1080868"/>
          </a:xfrm>
          <a:prstGeom prst="rtTriangle">
            <a:avLst/>
          </a:prstGeom>
          <a:blipFill>
            <a:blip r:embed="rId4"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800" dirty="0"/>
          </a:p>
        </p:txBody>
      </p:sp>
      <p:cxnSp>
        <p:nvCxnSpPr>
          <p:cNvPr id="8" name="直接连接符 7"/>
          <p:cNvCxnSpPr/>
          <p:nvPr/>
        </p:nvCxnSpPr>
        <p:spPr>
          <a:xfrm>
            <a:off x="-9237" y="5787740"/>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燕尾形 8"/>
          <p:cNvSpPr/>
          <p:nvPr/>
        </p:nvSpPr>
        <p:spPr>
          <a:xfrm>
            <a:off x="8664576"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hangingPunct="1">
              <a:defRPr/>
            </a:pPr>
            <a:endParaRPr lang="en-US" sz="1800" dirty="0"/>
          </a:p>
        </p:txBody>
      </p:sp>
      <p:sp>
        <p:nvSpPr>
          <p:cNvPr id="10" name="燕尾形 9"/>
          <p:cNvSpPr/>
          <p:nvPr/>
        </p:nvSpPr>
        <p:spPr>
          <a:xfrm>
            <a:off x="8477251" y="4987925"/>
            <a:ext cx="182563"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eaLnBrk="1" hangingPunct="1">
              <a:defRPr/>
            </a:pPr>
            <a:endParaRPr lang="en-US" sz="1800" dirty="0"/>
          </a:p>
        </p:txBody>
      </p:sp>
      <p:sp>
        <p:nvSpPr>
          <p:cNvPr id="4" name="文本占位符 3"/>
          <p:cNvSpPr>
            <a:spLocks noGrp="1"/>
          </p:cNvSpPr>
          <p:nvPr>
            <p:ph type="body" sz="half" idx="2"/>
          </p:nvPr>
        </p:nvSpPr>
        <p:spPr>
          <a:xfrm>
            <a:off x="1141232" y="5443402"/>
            <a:ext cx="7162800" cy="648232"/>
          </a:xfrm>
          <a:noFill/>
        </p:spPr>
        <p:txBody>
          <a:bodyPr tIns="0"/>
          <a:lstStyle>
            <a:lvl1pPr marL="0" marR="18288" indent="0" algn="r">
              <a:buNone/>
              <a:defRPr sz="1400"/>
            </a:lvl1pPr>
            <a:lvl2pPr>
              <a:defRPr sz="1200"/>
            </a:lvl2pPr>
            <a:lvl3pPr>
              <a:defRPr sz="1000"/>
            </a:lvl3pPr>
            <a:lvl4pPr>
              <a:defRPr sz="900"/>
            </a:lvl4pPr>
            <a:lvl5pPr>
              <a:defRPr sz="900"/>
            </a:lvl5pPr>
            <a:extLst/>
          </a:lstStyle>
          <a:p>
            <a:pPr lvl="0"/>
            <a:r>
              <a:rPr lang="zh-CN" altLang="en-US" smtClean="0"/>
              <a:t>单击此处编辑母版文本样式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normAutofit/>
          </a:bodyPr>
          <a:lstStyle>
            <a:lvl1pPr marL="0" indent="0">
              <a:buNone/>
              <a:defRPr sz="3200"/>
            </a:lvl1pPr>
            <a:extLst/>
          </a:lstStyle>
          <a:p>
            <a:pPr lvl="0"/>
            <a:r>
              <a:rPr lang="zh-CN" altLang="en-US" noProof="0" smtClean="0"/>
              <a:t>单击图标添加图片</a:t>
            </a:r>
            <a:endParaRPr lang="en-US" noProof="0" dirty="0"/>
          </a:p>
        </p:txBody>
      </p:sp>
      <p:sp>
        <p:nvSpPr>
          <p:cNvPr id="2" name="标题 1"/>
          <p:cNvSpPr>
            <a:spLocks noGrp="1"/>
          </p:cNvSpPr>
          <p:nvPr>
            <p:ph type="title"/>
          </p:nvPr>
        </p:nvSpPr>
        <p:spPr>
          <a:xfrm>
            <a:off x="228601"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lang="zh-CN" altLang="en-US" smtClean="0"/>
              <a:t>单击此处编辑母版标题样式</a:t>
            </a:r>
            <a:endParaRPr lang="en-US"/>
          </a:p>
        </p:txBody>
      </p:sp>
      <p:sp>
        <p:nvSpPr>
          <p:cNvPr id="11" name="日期占位符 4"/>
          <p:cNvSpPr>
            <a:spLocks noGrp="1"/>
          </p:cNvSpPr>
          <p:nvPr>
            <p:ph type="dt" sz="half" idx="10"/>
          </p:nvPr>
        </p:nvSpPr>
        <p:spPr/>
        <p:txBody>
          <a:bodyPr/>
          <a:lstStyle>
            <a:lvl1pPr>
              <a:defRPr>
                <a:solidFill>
                  <a:schemeClr val="tx1"/>
                </a:solidFill>
              </a:defRPr>
            </a:lvl1pPr>
            <a:extLst/>
          </a:lstStyle>
          <a:p>
            <a:fld id="{05370BCF-C512-49FA-8852-342713E18FEE}" type="datetimeFigureOut">
              <a:rPr lang="zh-CN" altLang="en-US" smtClean="0"/>
              <a:pPr/>
              <a:t>2018/9/13</a:t>
            </a:fld>
            <a:endParaRPr lang="zh-CN" altLang="en-US"/>
          </a:p>
        </p:txBody>
      </p:sp>
      <p:sp>
        <p:nvSpPr>
          <p:cNvPr id="12" name="页脚占位符 5"/>
          <p:cNvSpPr>
            <a:spLocks noGrp="1"/>
          </p:cNvSpPr>
          <p:nvPr>
            <p:ph type="ftr" sz="quarter" idx="11"/>
          </p:nvPr>
        </p:nvSpPr>
        <p:spPr>
          <a:xfrm>
            <a:off x="4379913" y="6408740"/>
            <a:ext cx="2351087" cy="365125"/>
          </a:xfrm>
        </p:spPr>
        <p:txBody>
          <a:bodyPr/>
          <a:lstStyle>
            <a:lvl1pPr>
              <a:defRPr>
                <a:solidFill>
                  <a:schemeClr val="tx1"/>
                </a:solidFill>
              </a:defRPr>
            </a:lvl1pPr>
            <a:extLst/>
          </a:lstStyle>
          <a:p>
            <a:endParaRPr lang="zh-CN" altLang="en-US"/>
          </a:p>
        </p:txBody>
      </p:sp>
      <p:sp>
        <p:nvSpPr>
          <p:cNvPr id="13" name="灯片编号占位符 6"/>
          <p:cNvSpPr>
            <a:spLocks noGrp="1"/>
          </p:cNvSpPr>
          <p:nvPr>
            <p:ph type="sldNum" sz="quarter" idx="12"/>
          </p:nvPr>
        </p:nvSpPr>
        <p:spPr/>
        <p:txBody>
          <a:bodyPr/>
          <a:lstStyle>
            <a:lvl1pPr>
              <a:defRPr/>
            </a:lvl1pPr>
          </a:lstStyle>
          <a:p>
            <a:fld id="{43839631-49CD-487E-A955-9C3740CF100C}" type="slidenum">
              <a:rPr lang="zh-CN" altLang="en-US" smtClean="0"/>
              <a:pPr/>
              <a:t>‹#›</a:t>
            </a:fld>
            <a:endParaRPr lang="zh-CN" altLang="en-US"/>
          </a:p>
        </p:txBody>
      </p:sp>
    </p:spTree>
    <p:extLst>
      <p:ext uri="{BB962C8B-B14F-4D97-AF65-F5344CB8AC3E}">
        <p14:creationId xmlns:p14="http://schemas.microsoft.com/office/powerpoint/2010/main" val="502235644"/>
      </p:ext>
    </p:extLst>
  </p:cSld>
  <p:clrMapOvr>
    <a:overrideClrMapping bg1="dk1" tx1="lt1" bg2="dk2" tx2="lt2" accent1="accent1" accent2="accent2" accent3="accent3" accent4="accent4" accent5="accent5" accent6="accent6" hlink="hlink" folHlink="folHlink"/>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占位符 8"/>
          <p:cNvSpPr>
            <a:spLocks noGrp="1"/>
          </p:cNvSpPr>
          <p:nvPr>
            <p:ph type="title"/>
          </p:nvPr>
        </p:nvSpPr>
        <p:spPr>
          <a:xfrm>
            <a:off x="357188" y="203202"/>
            <a:ext cx="8229600" cy="796925"/>
          </a:xfrm>
          <a:prstGeom prst="rect">
            <a:avLst/>
          </a:prstGeom>
          <a:noFill/>
        </p:spPr>
        <p:txBody>
          <a:bodyPr vert="horz" anchor="ctr">
            <a:noAutofit/>
            <a:scene3d>
              <a:camera prst="orthographicFront"/>
              <a:lightRig rig="soft" dir="t"/>
            </a:scene3d>
            <a:sp3d prstMaterial="softEdge">
              <a:bevelT w="25400" h="25400"/>
            </a:sp3d>
          </a:bodyPr>
          <a:lstStyle/>
          <a:p>
            <a:r>
              <a:rPr lang="zh-CN" altLang="en-US" dirty="0" smtClean="0"/>
              <a:t>单击此处编辑母版标题样式</a:t>
            </a:r>
            <a:endParaRPr lang="en-US" dirty="0"/>
          </a:p>
        </p:txBody>
      </p:sp>
      <p:sp>
        <p:nvSpPr>
          <p:cNvPr id="1027" name="文本占位符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ltLang="zh-CN" smtClean="0"/>
          </a:p>
        </p:txBody>
      </p:sp>
      <p:sp>
        <p:nvSpPr>
          <p:cNvPr id="10" name="日期占位符 9"/>
          <p:cNvSpPr>
            <a:spLocks noGrp="1"/>
          </p:cNvSpPr>
          <p:nvPr>
            <p:ph type="dt" sz="half" idx="2"/>
          </p:nvPr>
        </p:nvSpPr>
        <p:spPr>
          <a:xfrm>
            <a:off x="7072314" y="6408740"/>
            <a:ext cx="1574800" cy="365125"/>
          </a:xfrm>
          <a:prstGeom prst="rect">
            <a:avLst/>
          </a:prstGeom>
        </p:spPr>
        <p:txBody>
          <a:bodyPr vert="horz" anchor="b"/>
          <a:lstStyle>
            <a:lvl1pPr algn="l" eaLnBrk="1" latinLnBrk="0" hangingPunct="1">
              <a:defRPr kumimoji="0" sz="1000">
                <a:solidFill>
                  <a:schemeClr val="tx1"/>
                </a:solidFill>
                <a:latin typeface="Arial" charset="0"/>
                <a:ea typeface="宋体" charset="-122"/>
              </a:defRPr>
            </a:lvl1pPr>
            <a:extLst/>
          </a:lstStyle>
          <a:p>
            <a:fld id="{05370BCF-C512-49FA-8852-342713E18FEE}" type="datetimeFigureOut">
              <a:rPr lang="zh-CN" altLang="en-US" smtClean="0"/>
              <a:pPr/>
              <a:t>2018/9/13</a:t>
            </a:fld>
            <a:endParaRPr lang="zh-CN" altLang="en-US"/>
          </a:p>
        </p:txBody>
      </p:sp>
      <p:sp>
        <p:nvSpPr>
          <p:cNvPr id="22" name="页脚占位符 21"/>
          <p:cNvSpPr>
            <a:spLocks noGrp="1"/>
          </p:cNvSpPr>
          <p:nvPr>
            <p:ph type="ftr" sz="quarter" idx="3"/>
          </p:nvPr>
        </p:nvSpPr>
        <p:spPr>
          <a:xfrm>
            <a:off x="3913189" y="6408740"/>
            <a:ext cx="3159125" cy="365125"/>
          </a:xfrm>
          <a:prstGeom prst="rect">
            <a:avLst/>
          </a:prstGeom>
        </p:spPr>
        <p:txBody>
          <a:bodyPr vert="horz" anchor="b"/>
          <a:lstStyle>
            <a:lvl1pPr algn="r" eaLnBrk="1" latinLnBrk="0" hangingPunct="1">
              <a:defRPr kumimoji="0" sz="1000">
                <a:solidFill>
                  <a:schemeClr val="tx1"/>
                </a:solidFill>
                <a:latin typeface="Arial" charset="0"/>
                <a:ea typeface="宋体" charset="-122"/>
              </a:defRPr>
            </a:lvl1pPr>
            <a:extLst/>
          </a:lstStyle>
          <a:p>
            <a:endParaRPr lang="zh-CN" altLang="en-US"/>
          </a:p>
        </p:txBody>
      </p:sp>
      <p:sp>
        <p:nvSpPr>
          <p:cNvPr id="18" name="灯片编号占位符 17"/>
          <p:cNvSpPr>
            <a:spLocks noGrp="1"/>
          </p:cNvSpPr>
          <p:nvPr>
            <p:ph type="sldNum" sz="quarter" idx="4"/>
          </p:nvPr>
        </p:nvSpPr>
        <p:spPr>
          <a:xfrm>
            <a:off x="8647113" y="6408740"/>
            <a:ext cx="366712" cy="3651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43839631-49CD-487E-A955-9C3740CF100C}" type="slidenum">
              <a:rPr lang="zh-CN" altLang="en-US" smtClean="0"/>
              <a:pPr/>
              <a:t>‹#›</a:t>
            </a:fld>
            <a:endParaRPr lang="zh-CN" altLang="en-US"/>
          </a:p>
        </p:txBody>
      </p:sp>
      <p:sp>
        <p:nvSpPr>
          <p:cNvPr id="11" name="矩形 10"/>
          <p:cNvSpPr/>
          <p:nvPr/>
        </p:nvSpPr>
        <p:spPr>
          <a:xfrm>
            <a:off x="142876" y="0"/>
            <a:ext cx="36513" cy="6858000"/>
          </a:xfrm>
          <a:prstGeom prst="rect">
            <a:avLst/>
          </a:prstGeom>
          <a:gradFill flip="none" rotWithShape="1">
            <a:gsLst>
              <a:gs pos="0">
                <a:srgbClr val="5E9EFF"/>
              </a:gs>
              <a:gs pos="39999">
                <a:srgbClr val="85C2FF"/>
              </a:gs>
              <a:gs pos="70000">
                <a:srgbClr val="C4D6EB"/>
              </a:gs>
              <a:gs pos="100000">
                <a:srgbClr val="FFEBFA"/>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800"/>
          </a:p>
        </p:txBody>
      </p:sp>
      <p:sp>
        <p:nvSpPr>
          <p:cNvPr id="16" name="矩形 15"/>
          <p:cNvSpPr/>
          <p:nvPr/>
        </p:nvSpPr>
        <p:spPr>
          <a:xfrm>
            <a:off x="0" y="1071565"/>
            <a:ext cx="9144000" cy="46037"/>
          </a:xfrm>
          <a:prstGeom prst="rect">
            <a:avLst/>
          </a:prstGeom>
          <a:gradFill flip="none" rotWithShape="1">
            <a:gsLst>
              <a:gs pos="0">
                <a:srgbClr val="5E9EFF"/>
              </a:gs>
              <a:gs pos="39999">
                <a:srgbClr val="85C2FF"/>
              </a:gs>
              <a:gs pos="70000">
                <a:srgbClr val="C4D6EB"/>
              </a:gs>
              <a:gs pos="100000">
                <a:srgbClr val="FFEBFA"/>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800"/>
          </a:p>
        </p:txBody>
      </p:sp>
      <p:sp>
        <p:nvSpPr>
          <p:cNvPr id="12" name="TextBox 11"/>
          <p:cNvSpPr txBox="1"/>
          <p:nvPr/>
        </p:nvSpPr>
        <p:spPr>
          <a:xfrm>
            <a:off x="500034" y="6500836"/>
            <a:ext cx="3547766" cy="246221"/>
          </a:xfrm>
          <a:prstGeom prst="rect">
            <a:avLst/>
          </a:prstGeom>
          <a:noFill/>
        </p:spPr>
        <p:txBody>
          <a:bodyPr wrap="none">
            <a:spAutoFit/>
          </a:bodyPr>
          <a:lstStyle/>
          <a:p>
            <a:pPr eaLnBrk="1" hangingPunct="1">
              <a:defRPr/>
            </a:pPr>
            <a:r>
              <a:rPr lang="en-US" altLang="zh-CN" sz="10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6350" stA="60000" endA="900" endPos="60000" dist="60007" dir="5400000" sy="-100000" algn="bl" rotWithShape="0"/>
                </a:effectLst>
              </a:rPr>
              <a:t>University of Science and Technology of China</a:t>
            </a:r>
            <a:endParaRPr lang="zh-CN" altLang="en-US" sz="10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6350" stA="60000" endA="900" endPos="60000" dist="60007" dir="5400000" sy="-100000" algn="bl" rotWithShape="0"/>
              </a:effectLst>
            </a:endParaRPr>
          </a:p>
        </p:txBody>
      </p:sp>
    </p:spTree>
    <p:extLst>
      <p:ext uri="{BB962C8B-B14F-4D97-AF65-F5344CB8AC3E}">
        <p14:creationId xmlns:p14="http://schemas.microsoft.com/office/powerpoint/2010/main" val="240747341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random/>
  </p:transition>
  <p:timing>
    <p:tnLst>
      <p:par>
        <p:cTn id="1" dur="indefinite" restart="never" nodeType="tmRoot"/>
      </p:par>
    </p:tnLst>
  </p:timing>
  <p:txStyles>
    <p:titleStyle>
      <a:lvl1pPr algn="l" rtl="0" eaLnBrk="1" fontAlgn="base" hangingPunct="1">
        <a:spcBef>
          <a:spcPct val="0"/>
        </a:spcBef>
        <a:spcAft>
          <a:spcPct val="0"/>
        </a:spcAft>
        <a:defRPr lang="en-US" altLang="en-US" sz="4400" b="1" kern="1200" dirty="0">
          <a:solidFill>
            <a:srgbClr val="000066"/>
          </a:solidFill>
          <a:effectLst>
            <a:outerShdw blurRad="31750" dist="25400" dir="5400000" algn="tl" rotWithShape="0">
              <a:srgbClr val="000000">
                <a:alpha val="25000"/>
              </a:srgbClr>
            </a:outerShdw>
          </a:effectLst>
          <a:latin typeface="Arial" pitchFamily="34" charset="0"/>
          <a:ea typeface="+mn-ea"/>
          <a:cs typeface="Arial" pitchFamily="34" charset="0"/>
        </a:defRPr>
      </a:lvl1pPr>
      <a:lvl2pPr algn="l" rtl="0" eaLnBrk="1" fontAlgn="base" hangingPunct="1">
        <a:spcBef>
          <a:spcPct val="0"/>
        </a:spcBef>
        <a:spcAft>
          <a:spcPct val="0"/>
        </a:spcAft>
        <a:defRPr sz="4400" b="1">
          <a:solidFill>
            <a:srgbClr val="000066"/>
          </a:solidFill>
          <a:latin typeface="Arial" charset="0"/>
          <a:ea typeface="黑体" pitchFamily="49" charset="-122"/>
          <a:cs typeface="Arial" charset="0"/>
        </a:defRPr>
      </a:lvl2pPr>
      <a:lvl3pPr algn="l" rtl="0" eaLnBrk="1" fontAlgn="base" hangingPunct="1">
        <a:spcBef>
          <a:spcPct val="0"/>
        </a:spcBef>
        <a:spcAft>
          <a:spcPct val="0"/>
        </a:spcAft>
        <a:defRPr sz="4400" b="1">
          <a:solidFill>
            <a:srgbClr val="000066"/>
          </a:solidFill>
          <a:latin typeface="Arial" charset="0"/>
          <a:ea typeface="黑体" pitchFamily="49" charset="-122"/>
          <a:cs typeface="Arial" charset="0"/>
        </a:defRPr>
      </a:lvl3pPr>
      <a:lvl4pPr algn="l" rtl="0" eaLnBrk="1" fontAlgn="base" hangingPunct="1">
        <a:spcBef>
          <a:spcPct val="0"/>
        </a:spcBef>
        <a:spcAft>
          <a:spcPct val="0"/>
        </a:spcAft>
        <a:defRPr sz="4400" b="1">
          <a:solidFill>
            <a:srgbClr val="000066"/>
          </a:solidFill>
          <a:latin typeface="Arial" charset="0"/>
          <a:ea typeface="黑体" pitchFamily="49" charset="-122"/>
          <a:cs typeface="Arial" charset="0"/>
        </a:defRPr>
      </a:lvl4pPr>
      <a:lvl5pPr algn="l" rtl="0" eaLnBrk="1" fontAlgn="base" hangingPunct="1">
        <a:spcBef>
          <a:spcPct val="0"/>
        </a:spcBef>
        <a:spcAft>
          <a:spcPct val="0"/>
        </a:spcAft>
        <a:defRPr sz="4400" b="1">
          <a:solidFill>
            <a:srgbClr val="000066"/>
          </a:solidFill>
          <a:latin typeface="Arial" charset="0"/>
          <a:ea typeface="黑体" pitchFamily="49" charset="-122"/>
          <a:cs typeface="Arial" charset="0"/>
        </a:defRPr>
      </a:lvl5pPr>
      <a:lvl6pPr marL="457200" algn="l" rtl="0" eaLnBrk="1" fontAlgn="base" hangingPunct="1">
        <a:spcBef>
          <a:spcPct val="0"/>
        </a:spcBef>
        <a:spcAft>
          <a:spcPct val="0"/>
        </a:spcAft>
        <a:defRPr sz="4400" b="1">
          <a:solidFill>
            <a:schemeClr val="tx1"/>
          </a:solidFill>
          <a:latin typeface="Lucida Sans Unicode" pitchFamily="34" charset="0"/>
          <a:ea typeface="黑体" pitchFamily="49" charset="-122"/>
        </a:defRPr>
      </a:lvl6pPr>
      <a:lvl7pPr marL="914400" algn="l" rtl="0" eaLnBrk="1" fontAlgn="base" hangingPunct="1">
        <a:spcBef>
          <a:spcPct val="0"/>
        </a:spcBef>
        <a:spcAft>
          <a:spcPct val="0"/>
        </a:spcAft>
        <a:defRPr sz="4400" b="1">
          <a:solidFill>
            <a:schemeClr val="tx1"/>
          </a:solidFill>
          <a:latin typeface="Lucida Sans Unicode" pitchFamily="34" charset="0"/>
          <a:ea typeface="黑体" pitchFamily="49" charset="-122"/>
        </a:defRPr>
      </a:lvl7pPr>
      <a:lvl8pPr marL="1371600" algn="l" rtl="0" eaLnBrk="1" fontAlgn="base" hangingPunct="1">
        <a:spcBef>
          <a:spcPct val="0"/>
        </a:spcBef>
        <a:spcAft>
          <a:spcPct val="0"/>
        </a:spcAft>
        <a:defRPr sz="4400" b="1">
          <a:solidFill>
            <a:schemeClr val="tx1"/>
          </a:solidFill>
          <a:latin typeface="Lucida Sans Unicode" pitchFamily="34" charset="0"/>
          <a:ea typeface="黑体" pitchFamily="49" charset="-122"/>
        </a:defRPr>
      </a:lvl8pPr>
      <a:lvl9pPr marL="1828800" algn="l" rtl="0" eaLnBrk="1" fontAlgn="base" hangingPunct="1">
        <a:spcBef>
          <a:spcPct val="0"/>
        </a:spcBef>
        <a:spcAft>
          <a:spcPct val="0"/>
        </a:spcAft>
        <a:defRPr sz="4400" b="1">
          <a:solidFill>
            <a:schemeClr val="tx1"/>
          </a:solidFill>
          <a:latin typeface="Lucida Sans Unicode" pitchFamily="34" charset="0"/>
          <a:ea typeface="黑体" pitchFamily="49" charset="-122"/>
        </a:defRPr>
      </a:lvl9pPr>
      <a:extLst/>
    </p:titleStyle>
    <p:bodyStyle>
      <a:lvl1pPr marL="365125" indent="-255588" algn="l" rtl="0" eaLnBrk="1" fontAlgn="base" hangingPunct="1">
        <a:spcBef>
          <a:spcPts val="400"/>
        </a:spcBef>
        <a:spcAft>
          <a:spcPct val="0"/>
        </a:spcAft>
        <a:buClr>
          <a:schemeClr val="accent1"/>
        </a:buClr>
        <a:buSzPct val="68000"/>
        <a:buFont typeface="Wingdings 3" panose="05040102010807070707" pitchFamily="18" charset="2"/>
        <a:buChar char=""/>
        <a:defRPr sz="2700" kern="1200">
          <a:solidFill>
            <a:schemeClr val="tx1"/>
          </a:solidFill>
          <a:latin typeface="Arial" pitchFamily="34" charset="0"/>
          <a:ea typeface="+mn-ea"/>
          <a:cs typeface="Arial" pitchFamily="34" charset="0"/>
        </a:defRPr>
      </a:lvl1pPr>
      <a:lvl2pPr marL="620713" indent="-228600" algn="l" rtl="0" eaLnBrk="1" fontAlgn="base" hangingPunct="1">
        <a:spcBef>
          <a:spcPts val="325"/>
        </a:spcBef>
        <a:spcAft>
          <a:spcPct val="0"/>
        </a:spcAft>
        <a:buClr>
          <a:schemeClr val="accent1"/>
        </a:buClr>
        <a:buFont typeface="Verdana" panose="020B0604030504040204" pitchFamily="34" charset="0"/>
        <a:buChar char="◦"/>
        <a:defRPr lang="zh-CN" altLang="en-US" sz="2300" kern="1200" dirty="0">
          <a:solidFill>
            <a:schemeClr val="tx1"/>
          </a:solidFill>
          <a:latin typeface="Arial" pitchFamily="34" charset="0"/>
          <a:ea typeface="+mn-ea"/>
          <a:cs typeface="Arial" pitchFamily="34" charset="0"/>
        </a:defRPr>
      </a:lvl2pPr>
      <a:lvl3pPr marL="858838" indent="-228600" algn="l" rtl="0" eaLnBrk="1" fontAlgn="base" hangingPunct="1">
        <a:spcBef>
          <a:spcPts val="350"/>
        </a:spcBef>
        <a:spcAft>
          <a:spcPct val="0"/>
        </a:spcAft>
        <a:buClr>
          <a:schemeClr val="accent2"/>
        </a:buClr>
        <a:buSzPct val="100000"/>
        <a:buFont typeface="Wingdings 2" panose="05020102010507070707" pitchFamily="18" charset="2"/>
        <a:buChar char=""/>
        <a:defRPr sz="2100" kern="1200">
          <a:solidFill>
            <a:schemeClr val="tx1"/>
          </a:solidFill>
          <a:latin typeface="Arial" pitchFamily="34" charset="0"/>
          <a:ea typeface="+mn-ea"/>
          <a:cs typeface="Arial" pitchFamily="34" charset="0"/>
        </a:defRPr>
      </a:lvl3pPr>
      <a:lvl4pPr marL="1143000" indent="-228600" algn="l" rtl="0" eaLnBrk="1" fontAlgn="base" hangingPunct="1">
        <a:spcBef>
          <a:spcPts val="350"/>
        </a:spcBef>
        <a:spcAft>
          <a:spcPct val="0"/>
        </a:spcAft>
        <a:buClr>
          <a:schemeClr val="accent2"/>
        </a:buClr>
        <a:buFont typeface="Wingdings 2" panose="05020102010507070707" pitchFamily="18" charset="2"/>
        <a:buChar char=""/>
        <a:defRPr sz="1900" kern="1200">
          <a:solidFill>
            <a:schemeClr val="tx1"/>
          </a:solidFill>
          <a:latin typeface="Arial" pitchFamily="34" charset="0"/>
          <a:ea typeface="+mn-ea"/>
          <a:cs typeface="Arial" pitchFamily="34" charset="0"/>
        </a:defRPr>
      </a:lvl4pPr>
      <a:lvl5pPr marL="1371600" indent="-228600" algn="l" rtl="0" eaLnBrk="1" fontAlgn="base" hangingPunct="1">
        <a:spcBef>
          <a:spcPts val="350"/>
        </a:spcBef>
        <a:spcAft>
          <a:spcPct val="0"/>
        </a:spcAft>
        <a:buClr>
          <a:schemeClr val="accent2"/>
        </a:buClr>
        <a:buFont typeface="Wingdings 2" panose="05020102010507070707" pitchFamily="18" charset="2"/>
        <a:buChar char=""/>
        <a:defRPr sz="2000" kern="1200">
          <a:solidFill>
            <a:schemeClr val="tx1"/>
          </a:solidFill>
          <a:latin typeface="Arial" pitchFamily="34" charset="0"/>
          <a:ea typeface="+mn-ea"/>
          <a:cs typeface="Arial" pitchFamily="34" charset="0"/>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Status of CEPC </a:t>
            </a:r>
            <a:r>
              <a:rPr lang="en-US" altLang="zh-CN" dirty="0" err="1" smtClean="0"/>
              <a:t>xxxxxxxx</a:t>
            </a:r>
            <a:r>
              <a:rPr lang="en-US" altLang="zh-CN" dirty="0" smtClean="0"/>
              <a:t> Readout Electronics		</a:t>
            </a:r>
            <a:endParaRPr lang="zh-CN" altLang="en-US" sz="3600" dirty="0">
              <a:solidFill>
                <a:srgbClr val="0000CC"/>
              </a:solidFill>
              <a:effectLst/>
              <a:latin typeface="微软雅黑" panose="020B0503020204020204" pitchFamily="34" charset="-122"/>
              <a:ea typeface="微软雅黑" panose="020B0503020204020204" pitchFamily="34" charset="-122"/>
            </a:endParaRPr>
          </a:p>
        </p:txBody>
      </p:sp>
      <p:sp>
        <p:nvSpPr>
          <p:cNvPr id="3" name="副标题 2"/>
          <p:cNvSpPr>
            <a:spLocks noGrp="1"/>
          </p:cNvSpPr>
          <p:nvPr>
            <p:ph type="subTitle" idx="1"/>
          </p:nvPr>
        </p:nvSpPr>
        <p:spPr/>
        <p:txBody>
          <a:bodyPr/>
          <a:lstStyle/>
          <a:p>
            <a:pPr algn="r"/>
            <a:endParaRPr lang="en-US" altLang="zh-CN" dirty="0" smtClean="0"/>
          </a:p>
          <a:p>
            <a:pPr algn="r"/>
            <a:endParaRPr lang="zh-CN" altLang="en-US" dirty="0"/>
          </a:p>
        </p:txBody>
      </p:sp>
    </p:spTree>
    <p:extLst>
      <p:ext uri="{BB962C8B-B14F-4D97-AF65-F5344CB8AC3E}">
        <p14:creationId xmlns:p14="http://schemas.microsoft.com/office/powerpoint/2010/main" val="37804604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smtClean="0"/>
              <a:t>GEM with self-stretching techniques</a:t>
            </a:r>
          </a:p>
          <a:p>
            <a:pPr lvl="1"/>
            <a:r>
              <a:rPr lang="en-US" altLang="zh-CN" dirty="0"/>
              <a:t>Advantages</a:t>
            </a:r>
            <a:r>
              <a:rPr lang="zh-CN" altLang="en-US" dirty="0"/>
              <a:t>：</a:t>
            </a:r>
          </a:p>
          <a:p>
            <a:pPr marL="630238" lvl="2" indent="0">
              <a:buNone/>
            </a:pPr>
            <a:r>
              <a:rPr lang="en-US" altLang="zh-CN" dirty="0"/>
              <a:t>1. E</a:t>
            </a:r>
            <a:r>
              <a:rPr lang="en-US" altLang="zh-CN" dirty="0" smtClean="0"/>
              <a:t>asy assembling</a:t>
            </a:r>
            <a:endParaRPr lang="en-US" altLang="zh-CN" dirty="0"/>
          </a:p>
          <a:p>
            <a:pPr marL="630238" lvl="2" indent="0">
              <a:buNone/>
            </a:pPr>
            <a:r>
              <a:rPr lang="en-US" altLang="zh-CN" dirty="0" smtClean="0"/>
              <a:t>2. Uniform </a:t>
            </a:r>
            <a:r>
              <a:rPr lang="en-US" altLang="zh-CN" dirty="0"/>
              <a:t>gas flow</a:t>
            </a:r>
          </a:p>
          <a:p>
            <a:pPr marL="630238" lvl="2" indent="0">
              <a:buNone/>
            </a:pPr>
            <a:r>
              <a:rPr lang="en-US" altLang="zh-CN" dirty="0" smtClean="0"/>
              <a:t>3. Detachable</a:t>
            </a:r>
          </a:p>
          <a:p>
            <a:pPr marL="630238" lvl="2" indent="0">
              <a:buNone/>
            </a:pPr>
            <a:r>
              <a:rPr lang="en-US" altLang="zh-CN" dirty="0" smtClean="0"/>
              <a:t>4. No </a:t>
            </a:r>
            <a:r>
              <a:rPr lang="en-US" altLang="zh-CN" dirty="0"/>
              <a:t>dead area inside the active area</a:t>
            </a:r>
          </a:p>
          <a:p>
            <a:r>
              <a:rPr lang="en-US" altLang="zh-CN" dirty="0" smtClean="0"/>
              <a:t>Detector and readout plane with 1cmx1cm size</a:t>
            </a:r>
            <a:endParaRPr lang="zh-CN" altLang="en-US" dirty="0"/>
          </a:p>
        </p:txBody>
      </p:sp>
      <p:sp>
        <p:nvSpPr>
          <p:cNvPr id="3" name="标题 2"/>
          <p:cNvSpPr>
            <a:spLocks noGrp="1"/>
          </p:cNvSpPr>
          <p:nvPr>
            <p:ph type="title"/>
          </p:nvPr>
        </p:nvSpPr>
        <p:spPr/>
        <p:txBody>
          <a:bodyPr/>
          <a:lstStyle/>
          <a:p>
            <a:r>
              <a:rPr lang="en-US" altLang="zh-CN" dirty="0" smtClean="0"/>
              <a:t>SDHCAL based on GEM</a:t>
            </a:r>
            <a:endParaRPr lang="zh-CN" altLang="en-US" dirty="0"/>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71988" y="2016919"/>
            <a:ext cx="4648078" cy="1402260"/>
          </a:xfrm>
          <a:prstGeom prst="rect">
            <a:avLst/>
          </a:prstGeom>
        </p:spPr>
      </p:pic>
      <p:pic>
        <p:nvPicPr>
          <p:cNvPr id="6" name="图片 5"/>
          <p:cNvPicPr>
            <a:picLocks noChangeAspect="1"/>
          </p:cNvPicPr>
          <p:nvPr/>
        </p:nvPicPr>
        <p:blipFill>
          <a:blip r:embed="rId4"/>
          <a:stretch>
            <a:fillRect/>
          </a:stretch>
        </p:blipFill>
        <p:spPr>
          <a:xfrm>
            <a:off x="1974174" y="4205956"/>
            <a:ext cx="4794925" cy="2142015"/>
          </a:xfrm>
          <a:prstGeom prst="rect">
            <a:avLst/>
          </a:prstGeom>
        </p:spPr>
      </p:pic>
    </p:spTree>
    <p:extLst>
      <p:ext uri="{BB962C8B-B14F-4D97-AF65-F5344CB8AC3E}">
        <p14:creationId xmlns:p14="http://schemas.microsoft.com/office/powerpoint/2010/main" val="1418453837"/>
      </p:ext>
    </p:extLst>
  </p:cSld>
  <p:clrMapOvr>
    <a:masterClrMapping/>
  </p:clrMapOvr>
  <p:transition>
    <p:rand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smtClean="0"/>
              <a:t>FEB with </a:t>
            </a:r>
            <a:r>
              <a:rPr lang="en-US" altLang="zh-CN" dirty="0" smtClean="0"/>
              <a:t>MICROROC*</a:t>
            </a:r>
            <a:endParaRPr lang="en-US" altLang="zh-CN" dirty="0" smtClean="0"/>
          </a:p>
          <a:p>
            <a:pPr lvl="1"/>
            <a:r>
              <a:rPr lang="en-US" altLang="zh-CN" dirty="0" smtClean="0"/>
              <a:t>Single board with 256 channels</a:t>
            </a:r>
          </a:p>
          <a:p>
            <a:pPr lvl="1"/>
            <a:r>
              <a:rPr lang="en-US" altLang="zh-CN" dirty="0" smtClean="0"/>
              <a:t>Connected via flexible plate</a:t>
            </a:r>
          </a:p>
          <a:p>
            <a:r>
              <a:rPr lang="en-US" altLang="zh-CN" dirty="0" smtClean="0"/>
              <a:t>DIF</a:t>
            </a:r>
          </a:p>
          <a:p>
            <a:pPr lvl="1"/>
            <a:r>
              <a:rPr lang="en-US" altLang="zh-CN" dirty="0"/>
              <a:t>M</a:t>
            </a:r>
            <a:r>
              <a:rPr lang="en-US" altLang="zh-CN" dirty="0" smtClean="0"/>
              <a:t>ultiple </a:t>
            </a:r>
            <a:r>
              <a:rPr lang="en-US" altLang="zh-CN" dirty="0"/>
              <a:t>readout interfaces such </a:t>
            </a:r>
            <a:r>
              <a:rPr lang="en-US" altLang="zh-CN" dirty="0" smtClean="0"/>
              <a:t>as DTCC, </a:t>
            </a:r>
            <a:r>
              <a:rPr lang="en-US" altLang="zh-CN" dirty="0"/>
              <a:t>SFP, Ethernet and USB </a:t>
            </a:r>
            <a:br>
              <a:rPr lang="en-US" altLang="zh-CN" dirty="0"/>
            </a:br>
            <a:endParaRPr lang="zh-CN" altLang="en-US" dirty="0"/>
          </a:p>
        </p:txBody>
      </p:sp>
      <p:sp>
        <p:nvSpPr>
          <p:cNvPr id="3" name="标题 2"/>
          <p:cNvSpPr>
            <a:spLocks noGrp="1"/>
          </p:cNvSpPr>
          <p:nvPr>
            <p:ph type="title"/>
          </p:nvPr>
        </p:nvSpPr>
        <p:spPr/>
        <p:txBody>
          <a:bodyPr/>
          <a:lstStyle/>
          <a:p>
            <a:r>
              <a:rPr lang="en-US" altLang="zh-CN" dirty="0" smtClean="0"/>
              <a:t>Readout Electronics Design</a:t>
            </a:r>
            <a:endParaRPr lang="zh-CN" altLang="en-US" dirty="0"/>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594" y="3997050"/>
            <a:ext cx="8786812" cy="2491061"/>
          </a:xfrm>
          <a:prstGeom prst="rect">
            <a:avLst/>
          </a:prstGeom>
        </p:spPr>
      </p:pic>
      <p:sp>
        <p:nvSpPr>
          <p:cNvPr id="5" name="页脚占位符 3"/>
          <p:cNvSpPr>
            <a:spLocks noGrp="1"/>
          </p:cNvSpPr>
          <p:nvPr>
            <p:ph type="ftr" sz="quarter" idx="11"/>
          </p:nvPr>
        </p:nvSpPr>
        <p:spPr>
          <a:xfrm>
            <a:off x="5427663" y="6488111"/>
            <a:ext cx="3159125" cy="365125"/>
          </a:xfrm>
        </p:spPr>
        <p:txBody>
          <a:bodyPr/>
          <a:lstStyle/>
          <a:p>
            <a:r>
              <a:rPr lang="en-US" altLang="zh-CN" sz="1050" dirty="0" smtClean="0"/>
              <a:t>*Developed at IN2P3 by OMEGA/LAL</a:t>
            </a:r>
            <a:endParaRPr lang="zh-CN" altLang="en-US" sz="1050" dirty="0"/>
          </a:p>
        </p:txBody>
      </p:sp>
    </p:spTree>
    <p:extLst>
      <p:ext uri="{BB962C8B-B14F-4D97-AF65-F5344CB8AC3E}">
        <p14:creationId xmlns:p14="http://schemas.microsoft.com/office/powerpoint/2010/main" val="2503699524"/>
      </p:ext>
    </p:extLst>
  </p:cSld>
  <p:clrMapOvr>
    <a:masterClrMapping/>
  </p:clrMapOvr>
  <p:transition>
    <p:rand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smtClean="0"/>
              <a:t>Test the efficiency and multiplicity using cosmic-ray</a:t>
            </a:r>
            <a:endParaRPr lang="en-US" altLang="zh-CN" dirty="0" smtClean="0"/>
          </a:p>
          <a:p>
            <a:r>
              <a:rPr lang="en-US" altLang="zh-CN" dirty="0" smtClean="0"/>
              <a:t>Use </a:t>
            </a:r>
            <a:r>
              <a:rPr lang="en-US" altLang="zh-CN" dirty="0"/>
              <a:t>two PMT for </a:t>
            </a:r>
            <a:r>
              <a:rPr lang="en-US" altLang="zh-CN" dirty="0" smtClean="0"/>
              <a:t>coincidence detection</a:t>
            </a:r>
          </a:p>
        </p:txBody>
      </p:sp>
      <p:sp>
        <p:nvSpPr>
          <p:cNvPr id="3" name="标题 2"/>
          <p:cNvSpPr>
            <a:spLocks noGrp="1"/>
          </p:cNvSpPr>
          <p:nvPr>
            <p:ph type="title"/>
          </p:nvPr>
        </p:nvSpPr>
        <p:spPr/>
        <p:txBody>
          <a:bodyPr/>
          <a:lstStyle/>
          <a:p>
            <a:r>
              <a:rPr lang="en-US" altLang="zh-CN" dirty="0" smtClean="0"/>
              <a:t>Cosmic-Ray Test</a:t>
            </a:r>
            <a:endParaRPr lang="zh-CN" altLang="en-US" dirty="0"/>
          </a:p>
        </p:txBody>
      </p:sp>
      <p:pic>
        <p:nvPicPr>
          <p:cNvPr id="5" name="图片 4"/>
          <p:cNvPicPr>
            <a:picLocks noChangeAspect="1"/>
          </p:cNvPicPr>
          <p:nvPr/>
        </p:nvPicPr>
        <p:blipFill>
          <a:blip r:embed="rId3"/>
          <a:stretch>
            <a:fillRect/>
          </a:stretch>
        </p:blipFill>
        <p:spPr>
          <a:xfrm>
            <a:off x="4881994" y="3219311"/>
            <a:ext cx="3600000" cy="2645983"/>
          </a:xfrm>
          <a:prstGeom prst="rect">
            <a:avLst/>
          </a:prstGeom>
        </p:spPr>
      </p:pic>
      <p:pic>
        <p:nvPicPr>
          <p:cNvPr id="6" name="图片 5"/>
          <p:cNvPicPr>
            <a:picLocks noChangeAspect="1"/>
          </p:cNvPicPr>
          <p:nvPr/>
        </p:nvPicPr>
        <p:blipFill>
          <a:blip r:embed="rId4"/>
          <a:stretch>
            <a:fillRect/>
          </a:stretch>
        </p:blipFill>
        <p:spPr>
          <a:xfrm>
            <a:off x="357188" y="3514701"/>
            <a:ext cx="4320000" cy="2055205"/>
          </a:xfrm>
          <a:prstGeom prst="rect">
            <a:avLst/>
          </a:prstGeom>
        </p:spPr>
      </p:pic>
    </p:spTree>
    <p:extLst>
      <p:ext uri="{BB962C8B-B14F-4D97-AF65-F5344CB8AC3E}">
        <p14:creationId xmlns:p14="http://schemas.microsoft.com/office/powerpoint/2010/main" val="2536508396"/>
      </p:ext>
    </p:extLst>
  </p:cSld>
  <p:clrMapOvr>
    <a:masterClrMapping/>
  </p:clrMapOvr>
  <p:transition>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a:t>Scan the gain of detector to obtain the efficiency and </a:t>
            </a:r>
            <a:r>
              <a:rPr lang="en-US" altLang="zh-CN" dirty="0" smtClean="0"/>
              <a:t>multiplicity</a:t>
            </a:r>
          </a:p>
          <a:p>
            <a:r>
              <a:rPr lang="en-US" altLang="zh-CN" dirty="0" smtClean="0"/>
              <a:t>Scan the threshold under </a:t>
            </a:r>
            <a:r>
              <a:rPr lang="en-US" altLang="zh-CN" smtClean="0"/>
              <a:t>thes</a:t>
            </a:r>
            <a:endParaRPr lang="zh-CN" altLang="en-US" dirty="0"/>
          </a:p>
        </p:txBody>
      </p:sp>
      <p:sp>
        <p:nvSpPr>
          <p:cNvPr id="3" name="标题 2"/>
          <p:cNvSpPr>
            <a:spLocks noGrp="1"/>
          </p:cNvSpPr>
          <p:nvPr>
            <p:ph type="title"/>
          </p:nvPr>
        </p:nvSpPr>
        <p:spPr/>
        <p:txBody>
          <a:bodyPr/>
          <a:lstStyle/>
          <a:p>
            <a:r>
              <a:rPr lang="en-US" altLang="zh-CN" dirty="0" smtClean="0"/>
              <a:t>Cosmic-Ray Test</a:t>
            </a:r>
            <a:endParaRPr lang="zh-CN" altLang="en-US" dirty="0"/>
          </a:p>
        </p:txBody>
      </p:sp>
      <p:pic>
        <p:nvPicPr>
          <p:cNvPr id="102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2932" y="3258767"/>
            <a:ext cx="4320000" cy="286615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4"/>
          <p:cNvSpPr>
            <a:spLocks noChangeArrowheads="1"/>
          </p:cNvSpPr>
          <p:nvPr/>
        </p:nvSpPr>
        <p:spPr bwMode="auto">
          <a:xfrm>
            <a:off x="-3998068" y="38910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77200" y="3146581"/>
            <a:ext cx="4320000" cy="3090526"/>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304098" y="6011047"/>
            <a:ext cx="4097668" cy="276999"/>
          </a:xfrm>
          <a:prstGeom prst="rect">
            <a:avLst/>
          </a:prstGeom>
        </p:spPr>
        <p:txBody>
          <a:bodyPr wrap="square">
            <a:spAutoFit/>
          </a:bodyPr>
          <a:lstStyle/>
          <a:p>
            <a:r>
              <a:rPr lang="ru-RU" altLang="zh-CN" sz="1200" b="1" dirty="0" smtClean="0">
                <a:latin typeface="Arial" panose="020B0604020202020204" pitchFamily="34" charset="0"/>
                <a:ea typeface="等线" panose="02010600030101010101" pitchFamily="2" charset="-122"/>
                <a:cs typeface="Arial" panose="020B0604020202020204" pitchFamily="34" charset="0"/>
              </a:rPr>
              <a:t>Detection efficiency and multiplicity vary with voltage</a:t>
            </a:r>
            <a:endParaRPr lang="zh-CN" altLang="en-US" sz="1200" b="1" dirty="0">
              <a:latin typeface="Arial" panose="020B0604020202020204" pitchFamily="34" charset="0"/>
              <a:cs typeface="Arial" panose="020B0604020202020204" pitchFamily="34" charset="0"/>
            </a:endParaRPr>
          </a:p>
        </p:txBody>
      </p:sp>
      <p:sp>
        <p:nvSpPr>
          <p:cNvPr id="8" name="矩形 7"/>
          <p:cNvSpPr/>
          <p:nvPr/>
        </p:nvSpPr>
        <p:spPr>
          <a:xfrm>
            <a:off x="4818840" y="6007100"/>
            <a:ext cx="4236720" cy="276999"/>
          </a:xfrm>
          <a:prstGeom prst="rect">
            <a:avLst/>
          </a:prstGeom>
        </p:spPr>
        <p:txBody>
          <a:bodyPr wrap="square">
            <a:spAutoFit/>
          </a:bodyPr>
          <a:lstStyle/>
          <a:p>
            <a:r>
              <a:rPr lang="ru-RU" altLang="zh-CN" sz="1200" b="1" dirty="0">
                <a:latin typeface="Arial" panose="020B0604020202020204" pitchFamily="34" charset="0"/>
                <a:ea typeface="等线" panose="02010600030101010101" pitchFamily="2" charset="-122"/>
                <a:cs typeface="Arial" panose="020B0604020202020204" pitchFamily="34" charset="0"/>
              </a:rPr>
              <a:t>Detection efficiency and multiplicity vary with </a:t>
            </a:r>
            <a:r>
              <a:rPr lang="en-US" altLang="zh-CN" sz="1200" b="1" dirty="0" smtClean="0">
                <a:latin typeface="Arial" panose="020B0604020202020204" pitchFamily="34" charset="0"/>
                <a:ea typeface="等线" panose="02010600030101010101" pitchFamily="2" charset="-122"/>
                <a:cs typeface="Arial" panose="020B0604020202020204" pitchFamily="34" charset="0"/>
              </a:rPr>
              <a:t>threshold</a:t>
            </a:r>
            <a:endParaRPr lang="zh-CN" altLang="en-US" sz="1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84674298"/>
      </p:ext>
    </p:extLst>
  </p:cSld>
  <p:clrMapOvr>
    <a:masterClrMapping/>
  </p:clrMapOvr>
  <p:transition>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smtClean="0"/>
              <a:t>A readout plane with embedded front-end electronics is designed</a:t>
            </a:r>
          </a:p>
          <a:p>
            <a:r>
              <a:rPr lang="en-US" altLang="zh-CN" dirty="0" smtClean="0"/>
              <a:t>Blind buried via technique is used to ensure the signal integrity and gas tightness</a:t>
            </a:r>
            <a:endParaRPr lang="zh-CN" altLang="en-US" dirty="0"/>
          </a:p>
        </p:txBody>
      </p:sp>
      <p:sp>
        <p:nvSpPr>
          <p:cNvPr id="3" name="标题 2"/>
          <p:cNvSpPr>
            <a:spLocks noGrp="1"/>
          </p:cNvSpPr>
          <p:nvPr>
            <p:ph type="title"/>
          </p:nvPr>
        </p:nvSpPr>
        <p:spPr/>
        <p:txBody>
          <a:bodyPr/>
          <a:lstStyle/>
          <a:p>
            <a:r>
              <a:rPr lang="en-US" altLang="zh-CN" dirty="0" smtClean="0"/>
              <a:t>Next Step</a:t>
            </a:r>
            <a:endParaRPr lang="zh-CN" altLang="en-US" dirty="0"/>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32000" y="3237152"/>
            <a:ext cx="4680000" cy="3250959"/>
          </a:xfrm>
          <a:prstGeom prst="rect">
            <a:avLst/>
          </a:prstGeom>
        </p:spPr>
      </p:pic>
    </p:spTree>
    <p:extLst>
      <p:ext uri="{BB962C8B-B14F-4D97-AF65-F5344CB8AC3E}">
        <p14:creationId xmlns:p14="http://schemas.microsoft.com/office/powerpoint/2010/main" val="1923921356"/>
      </p:ext>
    </p:extLst>
  </p:cSld>
  <p:clrMapOvr>
    <a:masterClrMapping/>
  </p:clrMapOvr>
  <p:transition>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endParaRPr lang="zh-CN" altLang="en-US" dirty="0"/>
          </a:p>
        </p:txBody>
      </p:sp>
      <p:sp>
        <p:nvSpPr>
          <p:cNvPr id="3" name="标题 2"/>
          <p:cNvSpPr>
            <a:spLocks noGrp="1"/>
          </p:cNvSpPr>
          <p:nvPr>
            <p:ph type="title"/>
          </p:nvPr>
        </p:nvSpPr>
        <p:spPr/>
        <p:txBody>
          <a:bodyPr/>
          <a:lstStyle/>
          <a:p>
            <a:r>
              <a:rPr lang="en-US" altLang="zh-CN" dirty="0" smtClean="0"/>
              <a:t>Back Up</a:t>
            </a:r>
            <a:endParaRPr lang="zh-CN" altLang="en-US" dirty="0"/>
          </a:p>
        </p:txBody>
      </p:sp>
    </p:spTree>
    <p:extLst>
      <p:ext uri="{BB962C8B-B14F-4D97-AF65-F5344CB8AC3E}">
        <p14:creationId xmlns:p14="http://schemas.microsoft.com/office/powerpoint/2010/main" val="2615086468"/>
      </p:ext>
    </p:extLst>
  </p:cSld>
  <p:clrMapOvr>
    <a:masterClrMapping/>
  </p:clrMapOvr>
  <p:transition>
    <p:rand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dirty="0" smtClean="0"/>
              <a:t>An external ADC is applied to measure the X-Ray energy spectrum</a:t>
            </a:r>
          </a:p>
          <a:p>
            <a:r>
              <a:rPr lang="en-US" altLang="zh-CN" dirty="0" smtClean="0"/>
              <a:t>The detector gain uniform is obtained by the spectrum</a:t>
            </a:r>
          </a:p>
          <a:p>
            <a:endParaRPr lang="zh-CN" altLang="en-US" dirty="0"/>
          </a:p>
        </p:txBody>
      </p:sp>
      <p:sp>
        <p:nvSpPr>
          <p:cNvPr id="3" name="标题 2"/>
          <p:cNvSpPr>
            <a:spLocks noGrp="1"/>
          </p:cNvSpPr>
          <p:nvPr>
            <p:ph type="title"/>
          </p:nvPr>
        </p:nvSpPr>
        <p:spPr/>
        <p:txBody>
          <a:bodyPr/>
          <a:lstStyle/>
          <a:p>
            <a:r>
              <a:rPr lang="en-US" altLang="zh-CN" dirty="0" smtClean="0"/>
              <a:t>Laboratory Test</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131" y="3608111"/>
            <a:ext cx="3846857" cy="2880000"/>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3608111"/>
            <a:ext cx="3840000" cy="2880000"/>
          </a:xfrm>
          <a:prstGeom prst="rect">
            <a:avLst/>
          </a:prstGeom>
        </p:spPr>
      </p:pic>
    </p:spTree>
    <p:extLst>
      <p:ext uri="{BB962C8B-B14F-4D97-AF65-F5344CB8AC3E}">
        <p14:creationId xmlns:p14="http://schemas.microsoft.com/office/powerpoint/2010/main" val="1000838361"/>
      </p:ext>
    </p:extLst>
  </p:cSld>
  <p:clrMapOvr>
    <a:masterClrMapping/>
  </p:clrMapOvr>
  <p:transition>
    <p:random/>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extLst>
    <a:ext uri="{05A4C25C-085E-4340-85A3-A5531E510DB2}">
      <thm15:themeFamily xmlns:thm15="http://schemas.microsoft.com/office/thememl/2012/main" name="LHAASO WCDA 时钟与数据传输研究_褚少平_6_10 [兼容模式]" id="{23B7516B-41B7-4DC8-A624-B66A739476DE}" vid="{BE47598B-D95C-4C69-973F-59ABA125B2BC}"/>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2.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3.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ppt/theme/themeOverride4.xml><?xml version="1.0" encoding="utf-8"?>
<a:themeOverride xmlns:a="http://schemas.openxmlformats.org/drawingml/2006/main">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themeOverride>
</file>

<file path=docProps/app.xml><?xml version="1.0" encoding="utf-8"?>
<Properties xmlns="http://schemas.openxmlformats.org/officeDocument/2006/extended-properties" xmlns:vt="http://schemas.openxmlformats.org/officeDocument/2006/docPropsVTypes">
  <Template>科大图标母板</Template>
  <TotalTime>19061</TotalTime>
  <Words>573</Words>
  <Application>Microsoft Office PowerPoint</Application>
  <PresentationFormat>全屏显示(4:3)</PresentationFormat>
  <Paragraphs>41</Paragraphs>
  <Slides>8</Slides>
  <Notes>5</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8</vt:i4>
      </vt:variant>
    </vt:vector>
  </HeadingPairs>
  <TitlesOfParts>
    <vt:vector size="19" baseType="lpstr">
      <vt:lpstr>等线</vt:lpstr>
      <vt:lpstr>黑体</vt:lpstr>
      <vt:lpstr>宋体</vt:lpstr>
      <vt:lpstr>微软雅黑</vt:lpstr>
      <vt:lpstr>Arial</vt:lpstr>
      <vt:lpstr>Calibri</vt:lpstr>
      <vt:lpstr>Lucida Sans Unicode</vt:lpstr>
      <vt:lpstr>Verdana</vt:lpstr>
      <vt:lpstr>Wingdings 2</vt:lpstr>
      <vt:lpstr>Wingdings 3</vt:lpstr>
      <vt:lpstr>聚合</vt:lpstr>
      <vt:lpstr>Status of CEPC xxxxxxxx Readout Electronics  </vt:lpstr>
      <vt:lpstr>SDHCAL based on GEM</vt:lpstr>
      <vt:lpstr>Readout Electronics Design</vt:lpstr>
      <vt:lpstr>Cosmic-Ray Test</vt:lpstr>
      <vt:lpstr>Cosmic-Ray Test</vt:lpstr>
      <vt:lpstr>Next Step</vt:lpstr>
      <vt:lpstr>Back Up</vt:lpstr>
      <vt:lpstr>Laboratory Test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TIADC 原理图</dc:title>
  <dc:creator>xingshun gao</dc:creator>
  <cp:lastModifiedBy>Wang Yu</cp:lastModifiedBy>
  <cp:revision>1248</cp:revision>
  <dcterms:created xsi:type="dcterms:W3CDTF">2016-05-17T07:48:00Z</dcterms:created>
  <dcterms:modified xsi:type="dcterms:W3CDTF">2018-09-14T03:01:43Z</dcterms:modified>
</cp:coreProperties>
</file>

<file path=docProps/thumbnail.jpeg>
</file>